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17" r:id="rId3"/>
    <p:sldId id="318" r:id="rId4"/>
    <p:sldId id="300" r:id="rId5"/>
    <p:sldId id="301" r:id="rId6"/>
    <p:sldId id="312" r:id="rId7"/>
    <p:sldId id="316" r:id="rId8"/>
    <p:sldId id="302" r:id="rId9"/>
    <p:sldId id="303" r:id="rId10"/>
    <p:sldId id="304" r:id="rId11"/>
    <p:sldId id="305" r:id="rId12"/>
    <p:sldId id="25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4660"/>
  </p:normalViewPr>
  <p:slideViewPr>
    <p:cSldViewPr snapToGrid="0">
      <p:cViewPr varScale="1">
        <p:scale>
          <a:sx n="28" d="100"/>
          <a:sy n="28" d="100"/>
        </p:scale>
        <p:origin x="84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6113B-4299-4749-9DB9-65DF3E804F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A63B23-3567-4F70-A453-E92A4E6822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8574B3-3E9E-4D71-AF58-339069604239}"/>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5" name="Footer Placeholder 4">
            <a:extLst>
              <a:ext uri="{FF2B5EF4-FFF2-40B4-BE49-F238E27FC236}">
                <a16:creationId xmlns:a16="http://schemas.microsoft.com/office/drawing/2014/main" id="{A29B2411-4CCC-4D53-8E68-3FF459DAC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085743-570A-456A-A604-BC422DCC240E}"/>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358089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724F-25B8-441F-9AD5-EC8AF98D84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D5D928-7692-4217-8C00-B1698D8654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B96B9C-3B52-4B44-8B0D-90A62F745ECD}"/>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5" name="Footer Placeholder 4">
            <a:extLst>
              <a:ext uri="{FF2B5EF4-FFF2-40B4-BE49-F238E27FC236}">
                <a16:creationId xmlns:a16="http://schemas.microsoft.com/office/drawing/2014/main" id="{9CA7EA68-291F-4F79-AD68-BEB8EF2E4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31191-51E0-4F85-A69F-9F806B0CAF3A}"/>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403913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C8A787-FA52-4C88-9812-7F82F7DB89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E142D2-EFA7-4E59-ABC3-26BF1AC014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353E1-D7ED-49F1-8E4F-AA51154B0E2A}"/>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5" name="Footer Placeholder 4">
            <a:extLst>
              <a:ext uri="{FF2B5EF4-FFF2-40B4-BE49-F238E27FC236}">
                <a16:creationId xmlns:a16="http://schemas.microsoft.com/office/drawing/2014/main" id="{126576B7-C576-4B84-87E1-9B4AFB2F02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FFE8A0-B81C-4891-8C60-1326E0359011}"/>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1427877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99D042-D1F3-47CA-B1D2-9869EAC5E53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3093315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9D042-D1F3-47CA-B1D2-9869EAC5E53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1756977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99D042-D1F3-47CA-B1D2-9869EAC5E53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4054250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99D042-D1F3-47CA-B1D2-9869EAC5E538}"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410115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99D042-D1F3-47CA-B1D2-9869EAC5E538}" type="datetimeFigureOut">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2042298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99D042-D1F3-47CA-B1D2-9869EAC5E538}" type="datetimeFigureOut">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392515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9D042-D1F3-47CA-B1D2-9869EAC5E538}" type="datetimeFigureOut">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1985737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99D042-D1F3-47CA-B1D2-9869EAC5E538}"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15368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1EF8-6145-403A-ACA5-CCA5BCD537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26A50-372C-4707-9330-0951144824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C5F54-88EA-41DF-A99B-C9FD88248A3C}"/>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5" name="Footer Placeholder 4">
            <a:extLst>
              <a:ext uri="{FF2B5EF4-FFF2-40B4-BE49-F238E27FC236}">
                <a16:creationId xmlns:a16="http://schemas.microsoft.com/office/drawing/2014/main" id="{A8AB67DB-C125-42A6-AAA9-1A13EFD25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A53542-7891-49F6-A4A6-D29B930EC284}"/>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3741033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99D042-D1F3-47CA-B1D2-9869EAC5E538}"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771612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9D042-D1F3-47CA-B1D2-9869EAC5E53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2109934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9D042-D1F3-47CA-B1D2-9869EAC5E53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3044022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38B9B-D8FB-4320-BF33-CF00CF636D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7FBE1E-F409-4C66-8743-311E523EAF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10F495-6DA7-482E-A0B6-8DD5457D493E}"/>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5" name="Footer Placeholder 4">
            <a:extLst>
              <a:ext uri="{FF2B5EF4-FFF2-40B4-BE49-F238E27FC236}">
                <a16:creationId xmlns:a16="http://schemas.microsoft.com/office/drawing/2014/main" id="{7D928653-7BE2-411E-A30D-E112BE6BE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2D064-F0E1-4356-BC23-E47FCA40404A}"/>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421151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CF231-2F13-42B3-AF18-006AACA44E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69E27F-E000-466B-9372-4F3CFFF835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E07C58-8C2A-42B4-B6F6-F90C1BDE52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E57BDD-5E41-4564-8628-A956751936C9}"/>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6" name="Footer Placeholder 5">
            <a:extLst>
              <a:ext uri="{FF2B5EF4-FFF2-40B4-BE49-F238E27FC236}">
                <a16:creationId xmlns:a16="http://schemas.microsoft.com/office/drawing/2014/main" id="{50A77DDE-0F56-4792-9DF4-11433FA24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89F2E9-B50B-49E3-9768-3226163DDFDF}"/>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181887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02B3-A28C-4274-B1F2-06170A1A86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7980C6-70B0-41A9-A217-B532F7E240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0AA04D-4A5A-4857-B52C-181FCA0142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2D1E2C-BA16-4EAD-8103-8E0A71F21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0AE44D-CFDF-4A38-A125-B1FEE4B90B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1637EE-7127-4B59-8D72-BC17F9101B89}"/>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8" name="Footer Placeholder 7">
            <a:extLst>
              <a:ext uri="{FF2B5EF4-FFF2-40B4-BE49-F238E27FC236}">
                <a16:creationId xmlns:a16="http://schemas.microsoft.com/office/drawing/2014/main" id="{289D438C-765E-4D61-AD7C-5348C01D7D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16FC8C-BF0D-4BEF-8E31-36D3F2E1BFB1}"/>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88301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F917A-BD7C-4DAB-B5BA-DAF35885A4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16AE0B-F95A-47A2-815A-079DC7FE7B70}"/>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4" name="Footer Placeholder 3">
            <a:extLst>
              <a:ext uri="{FF2B5EF4-FFF2-40B4-BE49-F238E27FC236}">
                <a16:creationId xmlns:a16="http://schemas.microsoft.com/office/drawing/2014/main" id="{1C737439-32A6-4D89-9801-BFDB9E3F05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B643E4-D52F-42ED-A2FA-3E3123A55DEE}"/>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3409135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8ABEF8-7E87-4A56-A733-3783A3ACE93F}"/>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3" name="Footer Placeholder 2">
            <a:extLst>
              <a:ext uri="{FF2B5EF4-FFF2-40B4-BE49-F238E27FC236}">
                <a16:creationId xmlns:a16="http://schemas.microsoft.com/office/drawing/2014/main" id="{988E388B-E6B9-4D55-8CF9-C5906ADC1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C8F689-ED6D-44AE-A1F1-27C8E4B0BB4B}"/>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268566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0DDF4-8A37-4327-86D2-3B8CE52452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65FC96-2F00-4C95-BDFB-9CDCBEA606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95FF38-1754-46F1-8C89-05B1A91D2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8F4A9-7E3A-47DD-803C-33D5B23DC9B6}"/>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6" name="Footer Placeholder 5">
            <a:extLst>
              <a:ext uri="{FF2B5EF4-FFF2-40B4-BE49-F238E27FC236}">
                <a16:creationId xmlns:a16="http://schemas.microsoft.com/office/drawing/2014/main" id="{1A1163C5-9077-4658-B6EE-C9BF8819B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C7D7F-42D5-4090-AE02-7909F6E2B79C}"/>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20566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E6C9-B127-4B6C-B633-FDC0D831BF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E4790E-CBF7-4CA6-B194-8EF1475A06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75BECC-EA93-4C28-85FA-A3CD12F3B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CBE40B-CC68-4F2B-B223-86D5744A92E0}"/>
              </a:ext>
            </a:extLst>
          </p:cNvPr>
          <p:cNvSpPr>
            <a:spLocks noGrp="1"/>
          </p:cNvSpPr>
          <p:nvPr>
            <p:ph type="dt" sz="half" idx="10"/>
          </p:nvPr>
        </p:nvSpPr>
        <p:spPr/>
        <p:txBody>
          <a:bodyPr/>
          <a:lstStyle/>
          <a:p>
            <a:fld id="{97A57155-18B1-40EE-825A-91499F4334CA}" type="datetimeFigureOut">
              <a:rPr lang="en-US" smtClean="0"/>
              <a:t>2/9/2020</a:t>
            </a:fld>
            <a:endParaRPr lang="en-US"/>
          </a:p>
        </p:txBody>
      </p:sp>
      <p:sp>
        <p:nvSpPr>
          <p:cNvPr id="6" name="Footer Placeholder 5">
            <a:extLst>
              <a:ext uri="{FF2B5EF4-FFF2-40B4-BE49-F238E27FC236}">
                <a16:creationId xmlns:a16="http://schemas.microsoft.com/office/drawing/2014/main" id="{08A1E824-5D74-4ACF-9887-8CBCA2501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234C8E-97C1-46A4-A49F-F84405ED661F}"/>
              </a:ext>
            </a:extLst>
          </p:cNvPr>
          <p:cNvSpPr>
            <a:spLocks noGrp="1"/>
          </p:cNvSpPr>
          <p:nvPr>
            <p:ph type="sldNum" sz="quarter" idx="12"/>
          </p:nvPr>
        </p:nvSpPr>
        <p:spPr/>
        <p:txBody>
          <a:bodyPr/>
          <a:lstStyle/>
          <a:p>
            <a:fld id="{9D3C1B0D-BE8A-4072-9A73-2841E188FFAC}" type="slidenum">
              <a:rPr lang="en-US" smtClean="0"/>
              <a:t>‹#›</a:t>
            </a:fld>
            <a:endParaRPr lang="en-US"/>
          </a:p>
        </p:txBody>
      </p:sp>
    </p:spTree>
    <p:extLst>
      <p:ext uri="{BB962C8B-B14F-4D97-AF65-F5344CB8AC3E}">
        <p14:creationId xmlns:p14="http://schemas.microsoft.com/office/powerpoint/2010/main" val="1983141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835D0A-F7A1-4576-AC76-61BE983194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E269A5-C8EE-4BDD-BC86-01FC0814F1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8624A-887A-495D-B029-4D5A73986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57155-18B1-40EE-825A-91499F4334CA}" type="datetimeFigureOut">
              <a:rPr lang="en-US" smtClean="0"/>
              <a:t>2/9/2020</a:t>
            </a:fld>
            <a:endParaRPr lang="en-US"/>
          </a:p>
        </p:txBody>
      </p:sp>
      <p:sp>
        <p:nvSpPr>
          <p:cNvPr id="5" name="Footer Placeholder 4">
            <a:extLst>
              <a:ext uri="{FF2B5EF4-FFF2-40B4-BE49-F238E27FC236}">
                <a16:creationId xmlns:a16="http://schemas.microsoft.com/office/drawing/2014/main" id="{2FC3B90C-6A84-4487-BC00-D1931E3F8C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3BB82-5F8F-4649-9A23-961C5E66D9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C1B0D-BE8A-4072-9A73-2841E188FFAC}" type="slidenum">
              <a:rPr lang="en-US" smtClean="0"/>
              <a:t>‹#›</a:t>
            </a:fld>
            <a:endParaRPr lang="en-US"/>
          </a:p>
        </p:txBody>
      </p:sp>
    </p:spTree>
    <p:extLst>
      <p:ext uri="{BB962C8B-B14F-4D97-AF65-F5344CB8AC3E}">
        <p14:creationId xmlns:p14="http://schemas.microsoft.com/office/powerpoint/2010/main" val="4216422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9D042-D1F3-47CA-B1D2-9869EAC5E538}" type="datetimeFigureOut">
              <a:rPr lang="en-US" smtClean="0"/>
              <a:t>2/9/2020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CD901-E03A-4785-B695-0BB4EED12E18}" type="slidenum">
              <a:rPr lang="en-US" smtClean="0"/>
              <a:t>‹#›</a:t>
            </a:fld>
            <a:endParaRPr lang="en-US"/>
          </a:p>
        </p:txBody>
      </p:sp>
    </p:spTree>
    <p:extLst>
      <p:ext uri="{BB962C8B-B14F-4D97-AF65-F5344CB8AC3E}">
        <p14:creationId xmlns:p14="http://schemas.microsoft.com/office/powerpoint/2010/main" val="611605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6036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0523" y="1"/>
            <a:ext cx="8751277" cy="6740307"/>
          </a:xfrm>
          <a:prstGeom prst="rect">
            <a:avLst/>
          </a:prstGeom>
          <a:noFill/>
        </p:spPr>
        <p:txBody>
          <a:bodyPr wrap="square" rtlCol="0">
            <a:spAutoFit/>
          </a:bodyPr>
          <a:lstStyle/>
          <a:p>
            <a:r>
              <a:rPr lang="en-US" sz="4800" dirty="0"/>
              <a:t>   I break every curse of family destruction, in the name of Jesus.</a:t>
            </a:r>
            <a:br>
              <a:rPr lang="en-US" sz="4800" dirty="0"/>
            </a:br>
            <a:r>
              <a:rPr lang="en-US" sz="4800" dirty="0"/>
              <a:t>   I release myself from the hold of any religious spirit strongman, in the name of Jesus.                                  I command all spirits of religion to loose their hold upon my life, in the name of Jesus.</a:t>
            </a:r>
            <a:br>
              <a:rPr lang="en-US" sz="4800" dirty="0"/>
            </a:br>
            <a:r>
              <a:rPr lang="en-US" sz="4800" dirty="0"/>
              <a:t> </a:t>
            </a:r>
          </a:p>
        </p:txBody>
      </p:sp>
    </p:spTree>
    <p:extLst>
      <p:ext uri="{BB962C8B-B14F-4D97-AF65-F5344CB8AC3E}">
        <p14:creationId xmlns:p14="http://schemas.microsoft.com/office/powerpoint/2010/main" val="2145684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0913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457201"/>
            <a:ext cx="7696200" cy="830997"/>
          </a:xfrm>
          <a:prstGeom prst="rect">
            <a:avLst/>
          </a:prstGeom>
          <a:noFill/>
        </p:spPr>
        <p:txBody>
          <a:bodyPr wrap="square" rtlCol="0">
            <a:spAutoFit/>
          </a:bodyPr>
          <a:lstStyle/>
          <a:p>
            <a:r>
              <a:rPr lang="en-US" sz="3600" dirty="0">
                <a:solidFill>
                  <a:prstClr val="black"/>
                </a:solidFill>
                <a:latin typeface="Calibri"/>
              </a:rPr>
              <a:t>            </a:t>
            </a:r>
            <a:r>
              <a:rPr lang="en-US" sz="4800" dirty="0">
                <a:solidFill>
                  <a:prstClr val="black"/>
                </a:solidFill>
                <a:latin typeface="Calibri"/>
              </a:rPr>
              <a:t> Unholy Judgment</a:t>
            </a:r>
          </a:p>
        </p:txBody>
      </p:sp>
      <p:sp>
        <p:nvSpPr>
          <p:cNvPr id="5" name="TextBox 4"/>
          <p:cNvSpPr txBox="1"/>
          <p:nvPr/>
        </p:nvSpPr>
        <p:spPr>
          <a:xfrm>
            <a:off x="2045677" y="2514601"/>
            <a:ext cx="8001000" cy="2462213"/>
          </a:xfrm>
          <a:prstGeom prst="rect">
            <a:avLst/>
          </a:prstGeom>
          <a:noFill/>
        </p:spPr>
        <p:txBody>
          <a:bodyPr wrap="square" rtlCol="0">
            <a:spAutoFit/>
          </a:bodyPr>
          <a:lstStyle/>
          <a:p>
            <a:pPr marL="285750" indent="-285750">
              <a:buFont typeface="Arial" pitchFamily="34" charset="0"/>
              <a:buChar char="•"/>
            </a:pPr>
            <a:r>
              <a:rPr lang="en-US" sz="6600" dirty="0">
                <a:solidFill>
                  <a:prstClr val="black"/>
                </a:solidFill>
                <a:latin typeface="Calibri"/>
              </a:rPr>
              <a:t>Spirit of Religion</a:t>
            </a:r>
          </a:p>
          <a:p>
            <a:pPr marL="285750" indent="-285750">
              <a:buFont typeface="Arial" pitchFamily="34" charset="0"/>
              <a:buChar char="•"/>
            </a:pPr>
            <a:endParaRPr lang="en-US" sz="4400" dirty="0">
              <a:solidFill>
                <a:prstClr val="black"/>
              </a:solidFill>
              <a:latin typeface="Calibri"/>
            </a:endParaRPr>
          </a:p>
          <a:p>
            <a:pPr marL="285750" indent="-285750">
              <a:buFont typeface="Arial" pitchFamily="34" charset="0"/>
              <a:buChar char="•"/>
            </a:pPr>
            <a:endParaRPr lang="en-US" sz="4400" dirty="0">
              <a:solidFill>
                <a:prstClr val="black"/>
              </a:solidFill>
              <a:latin typeface="Calibri"/>
            </a:endParaRPr>
          </a:p>
        </p:txBody>
      </p:sp>
      <p:sp>
        <p:nvSpPr>
          <p:cNvPr id="6" name="TextBox 5"/>
          <p:cNvSpPr txBox="1"/>
          <p:nvPr/>
        </p:nvSpPr>
        <p:spPr>
          <a:xfrm>
            <a:off x="1657350" y="1135560"/>
            <a:ext cx="8801100" cy="769441"/>
          </a:xfrm>
          <a:prstGeom prst="rect">
            <a:avLst/>
          </a:prstGeom>
          <a:noFill/>
        </p:spPr>
        <p:txBody>
          <a:bodyPr wrap="square" rtlCol="0">
            <a:spAutoFit/>
          </a:bodyPr>
          <a:lstStyle/>
          <a:p>
            <a:r>
              <a:rPr lang="en-US" sz="4400" dirty="0">
                <a:solidFill>
                  <a:prstClr val="black"/>
                </a:solidFill>
                <a:latin typeface="Calibri"/>
              </a:rPr>
              <a:t> </a:t>
            </a:r>
            <a:r>
              <a:rPr lang="en-US" sz="4400" dirty="0">
                <a:solidFill>
                  <a:srgbClr val="FF0000"/>
                </a:solidFill>
                <a:latin typeface="Calibri"/>
              </a:rPr>
              <a:t>Faultfinder /Accuser of the Brethren</a:t>
            </a:r>
          </a:p>
        </p:txBody>
      </p:sp>
    </p:spTree>
    <p:extLst>
      <p:ext uri="{BB962C8B-B14F-4D97-AF65-F5344CB8AC3E}">
        <p14:creationId xmlns:p14="http://schemas.microsoft.com/office/powerpoint/2010/main" val="294517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1" y="609600"/>
            <a:ext cx="7543799" cy="3785652"/>
          </a:xfrm>
          <a:prstGeom prst="rect">
            <a:avLst/>
          </a:prstGeom>
        </p:spPr>
        <p:txBody>
          <a:bodyPr wrap="square">
            <a:spAutoFit/>
          </a:bodyPr>
          <a:lstStyle/>
          <a:p>
            <a:r>
              <a:rPr lang="en-US" sz="4800" dirty="0"/>
              <a:t>Isa. 52:2: Shake thyself from the dust; and sit down, O Jerusalem: loose thyself from the bands of thy neck, O captive daughter of Zion</a:t>
            </a:r>
            <a:r>
              <a:rPr lang="en-US" dirty="0"/>
              <a:t>.</a:t>
            </a:r>
          </a:p>
        </p:txBody>
      </p:sp>
    </p:spTree>
    <p:extLst>
      <p:ext uri="{BB962C8B-B14F-4D97-AF65-F5344CB8AC3E}">
        <p14:creationId xmlns:p14="http://schemas.microsoft.com/office/powerpoint/2010/main" val="1743633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52400"/>
            <a:ext cx="9144000" cy="8032968"/>
          </a:xfrm>
          <a:prstGeom prst="rect">
            <a:avLst/>
          </a:prstGeom>
        </p:spPr>
        <p:txBody>
          <a:bodyPr wrap="square">
            <a:spAutoFit/>
          </a:bodyPr>
          <a:lstStyle/>
          <a:p>
            <a:r>
              <a:rPr lang="en-US" sz="4400" dirty="0"/>
              <a:t> Father, I confess that, in the past, I held </a:t>
            </a:r>
            <a:r>
              <a:rPr lang="en-US" sz="4400" dirty="0" err="1"/>
              <a:t>unforgiveness</a:t>
            </a:r>
            <a:r>
              <a:rPr lang="en-US" sz="4400" dirty="0"/>
              <a:t>, and sometimes bitterness and resentment in my heart against certain people who hurt or disappointed me. I now recognize this as a sin and confess it as sin, for You have said in your word that if we confess our sin, you are faithful and just to forgive us our sin and to cleanse us of all Unrighteousness  </a:t>
            </a:r>
          </a:p>
          <a:p>
            <a:r>
              <a:rPr lang="en-US" sz="4400" dirty="0"/>
              <a:t> .</a:t>
            </a:r>
          </a:p>
          <a:p>
            <a:r>
              <a:rPr lang="en-US" sz="3200" dirty="0"/>
              <a:t> </a:t>
            </a:r>
          </a:p>
        </p:txBody>
      </p:sp>
    </p:spTree>
    <p:extLst>
      <p:ext uri="{BB962C8B-B14F-4D97-AF65-F5344CB8AC3E}">
        <p14:creationId xmlns:p14="http://schemas.microsoft.com/office/powerpoint/2010/main" val="87929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0949" y="1219201"/>
            <a:ext cx="8991600" cy="4524315"/>
          </a:xfrm>
          <a:prstGeom prst="rect">
            <a:avLst/>
          </a:prstGeom>
          <a:noFill/>
        </p:spPr>
        <p:txBody>
          <a:bodyPr wrap="square" rtlCol="0">
            <a:spAutoFit/>
          </a:bodyPr>
          <a:lstStyle/>
          <a:p>
            <a:r>
              <a:rPr lang="en-US" sz="3600" dirty="0"/>
              <a:t> I Repent for unholy judgment against all other human beings and renounce the  self given right to judge other humans  with self righteousness. I repent for all of my ancestors who have done this . I break every curse associated with these sins and  renounce the agreement with the accuser of the brethren towards others and myself in Jesus name</a:t>
            </a:r>
          </a:p>
        </p:txBody>
      </p:sp>
    </p:spTree>
    <p:extLst>
      <p:ext uri="{BB962C8B-B14F-4D97-AF65-F5344CB8AC3E}">
        <p14:creationId xmlns:p14="http://schemas.microsoft.com/office/powerpoint/2010/main" val="3409298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76200"/>
            <a:ext cx="8763000" cy="6247864"/>
          </a:xfrm>
          <a:prstGeom prst="rect">
            <a:avLst/>
          </a:prstGeom>
        </p:spPr>
        <p:txBody>
          <a:bodyPr wrap="square">
            <a:spAutoFit/>
          </a:bodyPr>
          <a:lstStyle/>
          <a:p>
            <a:r>
              <a:rPr lang="en-US" sz="4000" dirty="0">
                <a:solidFill>
                  <a:prstClr val="black"/>
                </a:solidFill>
                <a:latin typeface="Calibri"/>
              </a:rPr>
              <a:t>I break all unholy soul ties with people I have judged as well as those who have improperly judged me in Jesus name. I exchange their image for the image of Jesus Christ and command all foreign souls to leave me now. I now break all demonic bridges between me and those people and command every unholy spirit which came through the sin and soul ties to leave in Jesus Name </a:t>
            </a:r>
          </a:p>
        </p:txBody>
      </p:sp>
    </p:spTree>
    <p:extLst>
      <p:ext uri="{BB962C8B-B14F-4D97-AF65-F5344CB8AC3E}">
        <p14:creationId xmlns:p14="http://schemas.microsoft.com/office/powerpoint/2010/main" val="3038011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
            <a:ext cx="8915400" cy="7294305"/>
          </a:xfrm>
          <a:prstGeom prst="rect">
            <a:avLst/>
          </a:prstGeom>
          <a:noFill/>
        </p:spPr>
        <p:txBody>
          <a:bodyPr wrap="square" rtlCol="0">
            <a:spAutoFit/>
          </a:bodyPr>
          <a:lstStyle/>
          <a:p>
            <a:r>
              <a:rPr lang="en-US" sz="3600" dirty="0"/>
              <a:t> I now freely forgive all these people and ask you to bless them if they are living. I also forgive myself for all my many faults and failures, for you have freely forgiven me Thank you father for freedom from the load of </a:t>
            </a:r>
            <a:r>
              <a:rPr lang="en-US" sz="3600" dirty="0" err="1"/>
              <a:t>unforgiveness</a:t>
            </a:r>
            <a:r>
              <a:rPr lang="en-US" sz="3600" dirty="0"/>
              <a:t>, bitterness and resentment, in the name of Jesus. Father, I confess to you, that in the past, through ignorance, through curiosity or willfully, I came into contact with certain religious activities. I now recognize this as sin and confess it as sin. I claim forgiveness, in the name of Jesus.</a:t>
            </a:r>
            <a:br>
              <a:rPr lang="en-US" sz="3600" dirty="0"/>
            </a:br>
            <a:r>
              <a:rPr lang="en-US" sz="3600" dirty="0"/>
              <a:t> </a:t>
            </a:r>
            <a:endParaRPr lang="en-US" dirty="0"/>
          </a:p>
        </p:txBody>
      </p:sp>
    </p:spTree>
    <p:extLst>
      <p:ext uri="{BB962C8B-B14F-4D97-AF65-F5344CB8AC3E}">
        <p14:creationId xmlns:p14="http://schemas.microsoft.com/office/powerpoint/2010/main" val="18706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76200"/>
            <a:ext cx="9144000" cy="6463308"/>
          </a:xfrm>
          <a:prstGeom prst="rect">
            <a:avLst/>
          </a:prstGeom>
          <a:noFill/>
        </p:spPr>
        <p:txBody>
          <a:bodyPr wrap="square" rtlCol="0">
            <a:spAutoFit/>
          </a:bodyPr>
          <a:lstStyle/>
          <a:p>
            <a:r>
              <a:rPr lang="en-US" sz="4400" dirty="0"/>
              <a:t> I also renounce and confess as sin any oath which I have taken by any false god and any idolatrous practices in which I have been involved. Satan, I rebuke you, in the name of Jesus, and I am closing any door which I or my ancestors may have opened to you and your demons, in the name of Jesus.</a:t>
            </a:r>
            <a:br>
              <a:rPr lang="en-US" sz="4400" dirty="0"/>
            </a:br>
            <a:r>
              <a:rPr lang="en-US" sz="4400" dirty="0"/>
              <a:t> </a:t>
            </a:r>
          </a:p>
          <a:p>
            <a:endParaRPr lang="en-US" dirty="0"/>
          </a:p>
        </p:txBody>
      </p:sp>
    </p:spTree>
    <p:extLst>
      <p:ext uri="{BB962C8B-B14F-4D97-AF65-F5344CB8AC3E}">
        <p14:creationId xmlns:p14="http://schemas.microsoft.com/office/powerpoint/2010/main" val="27019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1"/>
            <a:ext cx="8991600" cy="6863417"/>
          </a:xfrm>
          <a:prstGeom prst="rect">
            <a:avLst/>
          </a:prstGeom>
          <a:noFill/>
        </p:spPr>
        <p:txBody>
          <a:bodyPr wrap="square" rtlCol="0">
            <a:spAutoFit/>
          </a:bodyPr>
          <a:lstStyle/>
          <a:p>
            <a:r>
              <a:rPr lang="en-US" sz="4000" dirty="0"/>
              <a:t> . I renounce </a:t>
            </a:r>
            <a:r>
              <a:rPr lang="en-US" sz="4000" dirty="0" err="1"/>
              <a:t>satan</a:t>
            </a:r>
            <a:r>
              <a:rPr lang="en-US" sz="4000" dirty="0"/>
              <a:t> all his demons, I declare them my enemies and I command them to get out of my life completely, in the name of Jesus. In the name of Jesus Christ, I now claim deliverance from any and all evil spirits which may be in me (Joel 2:28). Once and for all, I close the door in my life to all occult practices and command all related spirits to leave me now, in the name of Jesus.</a:t>
            </a:r>
            <a:br>
              <a:rPr lang="en-US" sz="4000" dirty="0"/>
            </a:br>
            <a:r>
              <a:rPr lang="en-US" sz="4000" dirty="0"/>
              <a:t> </a:t>
            </a:r>
          </a:p>
        </p:txBody>
      </p:sp>
    </p:spTree>
    <p:extLst>
      <p:ext uri="{BB962C8B-B14F-4D97-AF65-F5344CB8AC3E}">
        <p14:creationId xmlns:p14="http://schemas.microsoft.com/office/powerpoint/2010/main" val="3720824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588</Words>
  <Application>Microsoft Office PowerPoint</Application>
  <PresentationFormat>Widescreen</PresentationFormat>
  <Paragraphs>13</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dc:creator>
  <cp:lastModifiedBy>Randy</cp:lastModifiedBy>
  <cp:revision>1</cp:revision>
  <dcterms:created xsi:type="dcterms:W3CDTF">2020-02-09T16:26:33Z</dcterms:created>
  <dcterms:modified xsi:type="dcterms:W3CDTF">2020-02-09T16:31:59Z</dcterms:modified>
</cp:coreProperties>
</file>