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0" r:id="rId5"/>
    <p:sldId id="257" r:id="rId6"/>
    <p:sldId id="263" r:id="rId7"/>
    <p:sldId id="266" r:id="rId8"/>
    <p:sldId id="264" r:id="rId9"/>
    <p:sldId id="259" r:id="rId10"/>
    <p:sldId id="262"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C52751-2873-4930-AD4D-03DDB199E473}"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30894-28EB-400D-9372-9E46D69712D2}" type="slidenum">
              <a:rPr lang="en-US" smtClean="0"/>
              <a:t>‹#›</a:t>
            </a:fld>
            <a:endParaRPr lang="en-US"/>
          </a:p>
        </p:txBody>
      </p:sp>
    </p:spTree>
    <p:extLst>
      <p:ext uri="{BB962C8B-B14F-4D97-AF65-F5344CB8AC3E}">
        <p14:creationId xmlns:p14="http://schemas.microsoft.com/office/powerpoint/2010/main" val="3783959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C52751-2873-4930-AD4D-03DDB199E473}"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30894-28EB-400D-9372-9E46D69712D2}" type="slidenum">
              <a:rPr lang="en-US" smtClean="0"/>
              <a:t>‹#›</a:t>
            </a:fld>
            <a:endParaRPr lang="en-US"/>
          </a:p>
        </p:txBody>
      </p:sp>
    </p:spTree>
    <p:extLst>
      <p:ext uri="{BB962C8B-B14F-4D97-AF65-F5344CB8AC3E}">
        <p14:creationId xmlns:p14="http://schemas.microsoft.com/office/powerpoint/2010/main" val="3214693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C52751-2873-4930-AD4D-03DDB199E473}"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30894-28EB-400D-9372-9E46D69712D2}" type="slidenum">
              <a:rPr lang="en-US" smtClean="0"/>
              <a:t>‹#›</a:t>
            </a:fld>
            <a:endParaRPr lang="en-US"/>
          </a:p>
        </p:txBody>
      </p:sp>
    </p:spTree>
    <p:extLst>
      <p:ext uri="{BB962C8B-B14F-4D97-AF65-F5344CB8AC3E}">
        <p14:creationId xmlns:p14="http://schemas.microsoft.com/office/powerpoint/2010/main" val="2610154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C52751-2873-4930-AD4D-03DDB199E473}"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30894-28EB-400D-9372-9E46D69712D2}" type="slidenum">
              <a:rPr lang="en-US" smtClean="0"/>
              <a:t>‹#›</a:t>
            </a:fld>
            <a:endParaRPr lang="en-US"/>
          </a:p>
        </p:txBody>
      </p:sp>
    </p:spTree>
    <p:extLst>
      <p:ext uri="{BB962C8B-B14F-4D97-AF65-F5344CB8AC3E}">
        <p14:creationId xmlns:p14="http://schemas.microsoft.com/office/powerpoint/2010/main" val="2805684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C52751-2873-4930-AD4D-03DDB199E473}"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30894-28EB-400D-9372-9E46D69712D2}" type="slidenum">
              <a:rPr lang="en-US" smtClean="0"/>
              <a:t>‹#›</a:t>
            </a:fld>
            <a:endParaRPr lang="en-US"/>
          </a:p>
        </p:txBody>
      </p:sp>
    </p:spTree>
    <p:extLst>
      <p:ext uri="{BB962C8B-B14F-4D97-AF65-F5344CB8AC3E}">
        <p14:creationId xmlns:p14="http://schemas.microsoft.com/office/powerpoint/2010/main" val="3530428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C52751-2873-4930-AD4D-03DDB199E473}"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30894-28EB-400D-9372-9E46D69712D2}" type="slidenum">
              <a:rPr lang="en-US" smtClean="0"/>
              <a:t>‹#›</a:t>
            </a:fld>
            <a:endParaRPr lang="en-US"/>
          </a:p>
        </p:txBody>
      </p:sp>
    </p:spTree>
    <p:extLst>
      <p:ext uri="{BB962C8B-B14F-4D97-AF65-F5344CB8AC3E}">
        <p14:creationId xmlns:p14="http://schemas.microsoft.com/office/powerpoint/2010/main" val="3835438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C52751-2873-4930-AD4D-03DDB199E473}" type="datetimeFigureOut">
              <a:rPr lang="en-US" smtClean="0"/>
              <a:t>2/23/2014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A30894-28EB-400D-9372-9E46D69712D2}" type="slidenum">
              <a:rPr lang="en-US" smtClean="0"/>
              <a:t>‹#›</a:t>
            </a:fld>
            <a:endParaRPr lang="en-US"/>
          </a:p>
        </p:txBody>
      </p:sp>
    </p:spTree>
    <p:extLst>
      <p:ext uri="{BB962C8B-B14F-4D97-AF65-F5344CB8AC3E}">
        <p14:creationId xmlns:p14="http://schemas.microsoft.com/office/powerpoint/2010/main" val="354562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C52751-2873-4930-AD4D-03DDB199E473}" type="datetimeFigureOut">
              <a:rPr lang="en-US" smtClean="0"/>
              <a:t>2/23/2014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A30894-28EB-400D-9372-9E46D69712D2}" type="slidenum">
              <a:rPr lang="en-US" smtClean="0"/>
              <a:t>‹#›</a:t>
            </a:fld>
            <a:endParaRPr lang="en-US"/>
          </a:p>
        </p:txBody>
      </p:sp>
    </p:spTree>
    <p:extLst>
      <p:ext uri="{BB962C8B-B14F-4D97-AF65-F5344CB8AC3E}">
        <p14:creationId xmlns:p14="http://schemas.microsoft.com/office/powerpoint/2010/main" val="3212152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C52751-2873-4930-AD4D-03DDB199E473}" type="datetimeFigureOut">
              <a:rPr lang="en-US" smtClean="0"/>
              <a:t>2/23/2014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A30894-28EB-400D-9372-9E46D69712D2}" type="slidenum">
              <a:rPr lang="en-US" smtClean="0"/>
              <a:t>‹#›</a:t>
            </a:fld>
            <a:endParaRPr lang="en-US"/>
          </a:p>
        </p:txBody>
      </p:sp>
    </p:spTree>
    <p:extLst>
      <p:ext uri="{BB962C8B-B14F-4D97-AF65-F5344CB8AC3E}">
        <p14:creationId xmlns:p14="http://schemas.microsoft.com/office/powerpoint/2010/main" val="2225935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C52751-2873-4930-AD4D-03DDB199E473}"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30894-28EB-400D-9372-9E46D69712D2}" type="slidenum">
              <a:rPr lang="en-US" smtClean="0"/>
              <a:t>‹#›</a:t>
            </a:fld>
            <a:endParaRPr lang="en-US"/>
          </a:p>
        </p:txBody>
      </p:sp>
    </p:spTree>
    <p:extLst>
      <p:ext uri="{BB962C8B-B14F-4D97-AF65-F5344CB8AC3E}">
        <p14:creationId xmlns:p14="http://schemas.microsoft.com/office/powerpoint/2010/main" val="503646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C52751-2873-4930-AD4D-03DDB199E473}"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30894-28EB-400D-9372-9E46D69712D2}" type="slidenum">
              <a:rPr lang="en-US" smtClean="0"/>
              <a:t>‹#›</a:t>
            </a:fld>
            <a:endParaRPr lang="en-US"/>
          </a:p>
        </p:txBody>
      </p:sp>
    </p:spTree>
    <p:extLst>
      <p:ext uri="{BB962C8B-B14F-4D97-AF65-F5344CB8AC3E}">
        <p14:creationId xmlns:p14="http://schemas.microsoft.com/office/powerpoint/2010/main" val="3118031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52751-2873-4930-AD4D-03DDB199E473}" type="datetimeFigureOut">
              <a:rPr lang="en-US" smtClean="0"/>
              <a:t>2/23/2014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30894-28EB-400D-9372-9E46D69712D2}" type="slidenum">
              <a:rPr lang="en-US" smtClean="0"/>
              <a:t>‹#›</a:t>
            </a:fld>
            <a:endParaRPr lang="en-US"/>
          </a:p>
        </p:txBody>
      </p:sp>
    </p:spTree>
    <p:extLst>
      <p:ext uri="{BB962C8B-B14F-4D97-AF65-F5344CB8AC3E}">
        <p14:creationId xmlns:p14="http://schemas.microsoft.com/office/powerpoint/2010/main" val="475625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7772400" cy="1470025"/>
          </a:xfrm>
        </p:spPr>
        <p:txBody>
          <a:bodyPr>
            <a:normAutofit/>
          </a:bodyPr>
          <a:lstStyle/>
          <a:p>
            <a:r>
              <a:rPr lang="en-US" sz="6000" dirty="0" smtClean="0"/>
              <a:t>   ORDER</a:t>
            </a:r>
            <a:endParaRPr lang="en-US" sz="6000" dirty="0"/>
          </a:p>
        </p:txBody>
      </p:sp>
      <p:sp>
        <p:nvSpPr>
          <p:cNvPr id="3" name="Subtitle 2"/>
          <p:cNvSpPr>
            <a:spLocks noGrp="1"/>
          </p:cNvSpPr>
          <p:nvPr>
            <p:ph type="subTitle" idx="1"/>
          </p:nvPr>
        </p:nvSpPr>
        <p:spPr>
          <a:xfrm>
            <a:off x="533400" y="2667000"/>
            <a:ext cx="7848600" cy="1752600"/>
          </a:xfrm>
        </p:spPr>
        <p:txBody>
          <a:bodyPr>
            <a:normAutofit/>
          </a:bodyPr>
          <a:lstStyle/>
          <a:p>
            <a:r>
              <a:rPr lang="en-US" sz="5400" dirty="0" smtClean="0">
                <a:solidFill>
                  <a:schemeClr val="tx1"/>
                </a:solidFill>
              </a:rPr>
              <a:t>INDIVIDUAL AND FAMILY</a:t>
            </a:r>
            <a:endParaRPr lang="en-US" sz="5400" dirty="0">
              <a:solidFill>
                <a:schemeClr val="tx1"/>
              </a:solidFill>
            </a:endParaRPr>
          </a:p>
        </p:txBody>
      </p:sp>
    </p:spTree>
    <p:extLst>
      <p:ext uri="{BB962C8B-B14F-4D97-AF65-F5344CB8AC3E}">
        <p14:creationId xmlns:p14="http://schemas.microsoft.com/office/powerpoint/2010/main" val="2174904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8764" y="10095"/>
            <a:ext cx="7924800" cy="8402300"/>
          </a:xfrm>
          <a:prstGeom prst="rect">
            <a:avLst/>
          </a:prstGeom>
          <a:noFill/>
        </p:spPr>
        <p:txBody>
          <a:bodyPr wrap="square" rtlCol="0">
            <a:spAutoFit/>
          </a:bodyPr>
          <a:lstStyle/>
          <a:p>
            <a:r>
              <a:rPr lang="en-US" dirty="0" smtClean="0"/>
              <a:t>When we are born again the bible says this:</a:t>
            </a:r>
          </a:p>
          <a:p>
            <a:r>
              <a:rPr lang="en-US" sz="2800" dirty="0" smtClean="0"/>
              <a:t>Rom 8:16  The Spirit Himself bears witness with </a:t>
            </a:r>
            <a:r>
              <a:rPr lang="en-US" sz="2800" dirty="0" smtClean="0">
                <a:solidFill>
                  <a:srgbClr val="FF0000"/>
                </a:solidFill>
              </a:rPr>
              <a:t>our spirit </a:t>
            </a:r>
            <a:r>
              <a:rPr lang="en-US" sz="2800" dirty="0" smtClean="0"/>
              <a:t>that we are the children of God.</a:t>
            </a:r>
          </a:p>
          <a:p>
            <a:r>
              <a:rPr lang="en-US" sz="2800" dirty="0" smtClean="0"/>
              <a:t>                                                                                                   Rom 1:9  For God is my witness, whom I serve with my spirit in the gospel of His Son, that without ceasing I make mention of you </a:t>
            </a:r>
          </a:p>
          <a:p>
            <a:r>
              <a:rPr lang="en-US" sz="2800" dirty="0" smtClean="0"/>
              <a:t>When we are born again a war begins.</a:t>
            </a:r>
          </a:p>
          <a:p>
            <a:r>
              <a:rPr lang="en-US" sz="2800" dirty="0" smtClean="0"/>
              <a:t>                                                                                                                  Gal 5:16-18 But I say, walk by the Spirit, and do not gratify the desires of the flesh. For the desires of the flesh are against the Spirit, and the desires of the Spirit are against the flesh; for these are opposed to each other, to prevent you from doing what you would. But if you are led by the Spirit you are not under the law.</a:t>
            </a:r>
          </a:p>
          <a:p>
            <a:endParaRPr lang="en-US" sz="2800" dirty="0" smtClean="0"/>
          </a:p>
          <a:p>
            <a:endParaRPr lang="en-US" sz="2800" dirty="0" smtClean="0"/>
          </a:p>
          <a:p>
            <a:endParaRPr lang="en-US" sz="2800" dirty="0" smtClean="0"/>
          </a:p>
          <a:p>
            <a:endParaRPr lang="en-US" dirty="0"/>
          </a:p>
        </p:txBody>
      </p:sp>
    </p:spTree>
    <p:extLst>
      <p:ext uri="{BB962C8B-B14F-4D97-AF65-F5344CB8AC3E}">
        <p14:creationId xmlns:p14="http://schemas.microsoft.com/office/powerpoint/2010/main" val="455205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362200"/>
            <a:ext cx="6629400" cy="1323439"/>
          </a:xfrm>
          <a:prstGeom prst="rect">
            <a:avLst/>
          </a:prstGeom>
          <a:noFill/>
        </p:spPr>
        <p:txBody>
          <a:bodyPr wrap="square" rtlCol="0">
            <a:spAutoFit/>
          </a:bodyPr>
          <a:lstStyle/>
          <a:p>
            <a:r>
              <a:rPr lang="en-US" dirty="0" smtClean="0"/>
              <a:t>                                                         </a:t>
            </a:r>
            <a:r>
              <a:rPr lang="en-US" sz="8000" dirty="0" smtClean="0"/>
              <a:t>SOUL</a:t>
            </a:r>
            <a:endParaRPr lang="en-US" sz="8000" dirty="0"/>
          </a:p>
        </p:txBody>
      </p:sp>
    </p:spTree>
    <p:extLst>
      <p:ext uri="{BB962C8B-B14F-4D97-AF65-F5344CB8AC3E}">
        <p14:creationId xmlns:p14="http://schemas.microsoft.com/office/powerpoint/2010/main" val="1211888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10600" cy="6370975"/>
          </a:xfrm>
          <a:prstGeom prst="rect">
            <a:avLst/>
          </a:prstGeom>
        </p:spPr>
        <p:txBody>
          <a:bodyPr wrap="square">
            <a:spAutoFit/>
          </a:bodyPr>
          <a:lstStyle/>
          <a:p>
            <a:r>
              <a:rPr lang="en-US" sz="4000" dirty="0"/>
              <a:t>The animating and vital principle in humans, credited with the faculties of </a:t>
            </a:r>
            <a:r>
              <a:rPr lang="en-US" sz="4000" dirty="0" smtClean="0">
                <a:solidFill>
                  <a:srgbClr val="FF0000"/>
                </a:solidFill>
              </a:rPr>
              <a:t>thought(MIND)</a:t>
            </a:r>
            <a:r>
              <a:rPr lang="en-US" sz="4000" dirty="0" smtClean="0"/>
              <a:t>, </a:t>
            </a:r>
            <a:r>
              <a:rPr lang="en-US" sz="4000" dirty="0" smtClean="0">
                <a:solidFill>
                  <a:srgbClr val="FF0000"/>
                </a:solidFill>
              </a:rPr>
              <a:t>action(WILL /CHOICE), </a:t>
            </a:r>
            <a:r>
              <a:rPr lang="en-US" sz="4000" dirty="0">
                <a:solidFill>
                  <a:srgbClr val="FF0000"/>
                </a:solidFill>
              </a:rPr>
              <a:t>and </a:t>
            </a:r>
            <a:r>
              <a:rPr lang="en-US" sz="4800" dirty="0" smtClean="0">
                <a:solidFill>
                  <a:srgbClr val="FF0000"/>
                </a:solidFill>
              </a:rPr>
              <a:t>emotion.</a:t>
            </a:r>
            <a:r>
              <a:rPr lang="en-US" sz="4000" dirty="0" smtClean="0"/>
              <a:t> </a:t>
            </a:r>
            <a:r>
              <a:rPr lang="en-US" sz="4000" dirty="0"/>
              <a:t>and often conceived as an immaterial entity.</a:t>
            </a:r>
          </a:p>
          <a:p>
            <a:r>
              <a:rPr lang="en-US" sz="4000" dirty="0" smtClean="0"/>
              <a:t>The </a:t>
            </a:r>
            <a:r>
              <a:rPr lang="en-US" sz="4000" dirty="0"/>
              <a:t>spiritual nature of humans, regarded as immortal, separable from the body at death, and </a:t>
            </a:r>
            <a:r>
              <a:rPr lang="en-US" sz="4000" dirty="0">
                <a:solidFill>
                  <a:srgbClr val="FF0000"/>
                </a:solidFill>
              </a:rPr>
              <a:t>susceptible to happiness or misery in a future state</a:t>
            </a:r>
            <a:r>
              <a:rPr lang="en-US" sz="4000" dirty="0" smtClean="0">
                <a:solidFill>
                  <a:srgbClr val="FF0000"/>
                </a:solidFill>
              </a:rPr>
              <a:t>. </a:t>
            </a:r>
            <a:r>
              <a:rPr lang="en-US" sz="4000" dirty="0" smtClean="0"/>
              <a:t>(HEAVEN OR HELL)</a:t>
            </a:r>
            <a:endParaRPr lang="en-US" sz="4000" dirty="0"/>
          </a:p>
        </p:txBody>
      </p:sp>
    </p:spTree>
    <p:extLst>
      <p:ext uri="{BB962C8B-B14F-4D97-AF65-F5344CB8AC3E}">
        <p14:creationId xmlns:p14="http://schemas.microsoft.com/office/powerpoint/2010/main" val="3200964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991600" cy="6186309"/>
          </a:xfrm>
          <a:prstGeom prst="rect">
            <a:avLst/>
          </a:prstGeom>
          <a:noFill/>
        </p:spPr>
        <p:txBody>
          <a:bodyPr wrap="square" rtlCol="0">
            <a:spAutoFit/>
          </a:bodyPr>
          <a:lstStyle/>
          <a:p>
            <a:r>
              <a:rPr lang="en-US" dirty="0" smtClean="0"/>
              <a:t>Biblically  soul is a name for living  beings that make choices:</a:t>
            </a:r>
          </a:p>
          <a:p>
            <a:r>
              <a:rPr lang="en-US" dirty="0" smtClean="0"/>
              <a:t>                                                                                                                                                                   </a:t>
            </a:r>
            <a:r>
              <a:rPr lang="en-US" sz="2400" dirty="0" smtClean="0"/>
              <a:t>(</a:t>
            </a:r>
            <a:r>
              <a:rPr lang="en-US" sz="2400" dirty="0"/>
              <a:t>Gen. 2:7): “Jehovah God proceeded to form the man out of dust from the ground and to blow into his nostrils the breath of life, and the man came to be a living soul</a:t>
            </a:r>
            <a:r>
              <a:rPr lang="en-US" sz="2400" dirty="0" smtClean="0"/>
              <a:t>.</a:t>
            </a:r>
          </a:p>
          <a:p>
            <a:endParaRPr lang="en-US" sz="2400" dirty="0"/>
          </a:p>
          <a:p>
            <a:r>
              <a:rPr lang="en-US" sz="2400" dirty="0"/>
              <a:t>1 Cor. 15:45: “It is even so written: ‘The first man Adam became a living soul.’ The last Adam became a life-giving spirit</a:t>
            </a:r>
            <a:r>
              <a:rPr lang="en-US" sz="2400" dirty="0" smtClean="0"/>
              <a:t>.”</a:t>
            </a:r>
            <a:endParaRPr lang="en-US" sz="2400" dirty="0"/>
          </a:p>
          <a:p>
            <a:endParaRPr lang="en-US" sz="2400" dirty="0"/>
          </a:p>
          <a:p>
            <a:r>
              <a:rPr lang="en-US" sz="2400" dirty="0"/>
              <a:t>1 Pet. 3:20: “In Noah’s days . . . a few people, that is, eight souls, were carried safely through the water</a:t>
            </a:r>
            <a:r>
              <a:rPr lang="en-US" sz="2400" dirty="0" smtClean="0"/>
              <a:t>.”</a:t>
            </a:r>
          </a:p>
          <a:p>
            <a:r>
              <a:rPr lang="en-US" sz="2400" dirty="0" smtClean="0"/>
              <a:t>                                                                                                                             </a:t>
            </a:r>
            <a:r>
              <a:rPr lang="en-US" sz="2400" dirty="0" err="1"/>
              <a:t>Animals:Gen</a:t>
            </a:r>
            <a:r>
              <a:rPr lang="en-US" sz="2400" dirty="0"/>
              <a:t>. 1:20, 21, 24, 25: “God went on to say: ‘Let the waters swarm forth a swarm of living souls* . . . ’ And God proceeded to create the great sea monsters and every living soul that moves about, which the waters swarmed forth according to their kinds, and every winged flying creature according to its kind. . . </a:t>
            </a:r>
          </a:p>
        </p:txBody>
      </p:sp>
    </p:spTree>
    <p:extLst>
      <p:ext uri="{BB962C8B-B14F-4D97-AF65-F5344CB8AC3E}">
        <p14:creationId xmlns:p14="http://schemas.microsoft.com/office/powerpoint/2010/main" val="1259794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655" y="228600"/>
            <a:ext cx="8458200" cy="6617196"/>
          </a:xfrm>
          <a:prstGeom prst="rect">
            <a:avLst/>
          </a:prstGeom>
        </p:spPr>
        <p:txBody>
          <a:bodyPr wrap="square">
            <a:spAutoFit/>
          </a:bodyPr>
          <a:lstStyle/>
          <a:p>
            <a:r>
              <a:rPr lang="en-US" sz="2400" dirty="0"/>
              <a:t>Let the earth put forth living souls according to their kinds . . . ’ And God proceeded to make the wild beast of the earth according to its kind and the domestic animal according to its kind and every moving animal of the ground according to its kind</a:t>
            </a:r>
            <a:r>
              <a:rPr lang="en-US" sz="2400" dirty="0" smtClean="0"/>
              <a:t>.</a:t>
            </a:r>
          </a:p>
          <a:p>
            <a:endParaRPr lang="en-US" sz="2400" dirty="0"/>
          </a:p>
          <a:p>
            <a:r>
              <a:rPr lang="en-US" sz="2400" dirty="0" smtClean="0"/>
              <a:t>When a person is born again you become new in spirit:</a:t>
            </a:r>
          </a:p>
          <a:p>
            <a:r>
              <a:rPr lang="en-US" sz="2800" dirty="0" smtClean="0"/>
              <a:t>                                                                                              2Co_5:17  </a:t>
            </a:r>
            <a:r>
              <a:rPr lang="en-US" sz="2800" dirty="0"/>
              <a:t>Therefore if any man be in Christ, he is a new creature: old things are passed away; behold, all things are become new.</a:t>
            </a:r>
            <a:r>
              <a:rPr lang="en-US" sz="2400" dirty="0"/>
              <a:t> </a:t>
            </a:r>
            <a:endParaRPr lang="en-US" sz="2400" dirty="0" smtClean="0"/>
          </a:p>
          <a:p>
            <a:r>
              <a:rPr lang="en-US" sz="2400" dirty="0" smtClean="0"/>
              <a:t>                                                                                                                                         We receive the promise of the Holy Spirit  which says that one day we will be completely and totally new. When the Corruptible becomes  Incorruptible we will  . Think like Jesus and have a body like Jesus and will no longer have a war within ourselves </a:t>
            </a:r>
          </a:p>
          <a:p>
            <a:endParaRPr lang="en-US" sz="2400" dirty="0"/>
          </a:p>
          <a:p>
            <a:r>
              <a:rPr lang="en-US" sz="2400" dirty="0" smtClean="0"/>
              <a:t> </a:t>
            </a:r>
            <a:endParaRPr lang="en-US" sz="2400" dirty="0"/>
          </a:p>
        </p:txBody>
      </p:sp>
    </p:spTree>
    <p:extLst>
      <p:ext uri="{BB962C8B-B14F-4D97-AF65-F5344CB8AC3E}">
        <p14:creationId xmlns:p14="http://schemas.microsoft.com/office/powerpoint/2010/main" val="2796784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5262979"/>
          </a:xfrm>
          <a:prstGeom prst="rect">
            <a:avLst/>
          </a:prstGeom>
        </p:spPr>
        <p:txBody>
          <a:bodyPr wrap="square">
            <a:spAutoFit/>
          </a:bodyPr>
          <a:lstStyle/>
          <a:p>
            <a:r>
              <a:rPr lang="en-US" sz="2800" dirty="0"/>
              <a:t>1Co 15:51  Behold, I </a:t>
            </a:r>
            <a:r>
              <a:rPr lang="en-US" sz="2800" dirty="0" smtClean="0"/>
              <a:t>show </a:t>
            </a:r>
            <a:r>
              <a:rPr lang="en-US" sz="2800" dirty="0"/>
              <a:t>you a mystery; We shall not all sleep, but we shall all be changed, </a:t>
            </a:r>
          </a:p>
          <a:p>
            <a:r>
              <a:rPr lang="en-US" sz="2800" dirty="0"/>
              <a:t>1Co 15:52  In a moment, in the twinkling of an eye, at the last trump: for the trumpet shall sound, and the dead shall be raised incorruptible, and we shall be changed. </a:t>
            </a:r>
          </a:p>
          <a:p>
            <a:r>
              <a:rPr lang="en-US" sz="2800" dirty="0"/>
              <a:t>1Co 15:53  For this </a:t>
            </a:r>
            <a:r>
              <a:rPr lang="en-US" sz="2800" dirty="0">
                <a:solidFill>
                  <a:srgbClr val="FF0000"/>
                </a:solidFill>
              </a:rPr>
              <a:t>corruptible </a:t>
            </a:r>
            <a:r>
              <a:rPr lang="en-US" sz="2800" dirty="0"/>
              <a:t>must put on </a:t>
            </a:r>
            <a:r>
              <a:rPr lang="en-US" sz="2800" dirty="0">
                <a:solidFill>
                  <a:srgbClr val="FF0000"/>
                </a:solidFill>
              </a:rPr>
              <a:t>incorruption,</a:t>
            </a:r>
            <a:r>
              <a:rPr lang="en-US" sz="2800" dirty="0"/>
              <a:t> and this mortal must put on immortality. </a:t>
            </a:r>
          </a:p>
          <a:p>
            <a:r>
              <a:rPr lang="en-US" sz="2800" dirty="0"/>
              <a:t>1Co 15:54  So when this corruptible shall have put on incorruption, and this mortal shall have put on immortality, then shall be brought to pass the saying that is written, Death is swallowed up in victory. </a:t>
            </a:r>
          </a:p>
        </p:txBody>
      </p:sp>
    </p:spTree>
    <p:extLst>
      <p:ext uri="{BB962C8B-B14F-4D97-AF65-F5344CB8AC3E}">
        <p14:creationId xmlns:p14="http://schemas.microsoft.com/office/powerpoint/2010/main" val="3727397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6" y="838200"/>
            <a:ext cx="8686800" cy="5262979"/>
          </a:xfrm>
          <a:prstGeom prst="rect">
            <a:avLst/>
          </a:prstGeom>
        </p:spPr>
        <p:txBody>
          <a:bodyPr wrap="square">
            <a:spAutoFit/>
          </a:bodyPr>
          <a:lstStyle/>
          <a:p>
            <a:r>
              <a:rPr lang="en-US" sz="2400" dirty="0"/>
              <a:t>Rom_8:29  For whom he did foreknow, he also did predestinate to be conformed to the image of his Son, that he might be the </a:t>
            </a:r>
            <a:r>
              <a:rPr lang="en-US" sz="2400" dirty="0">
                <a:solidFill>
                  <a:srgbClr val="FF0000"/>
                </a:solidFill>
              </a:rPr>
              <a:t>firstborn among many brethren</a:t>
            </a:r>
            <a:r>
              <a:rPr lang="en-US" sz="2400" dirty="0" smtClean="0"/>
              <a:t>.</a:t>
            </a:r>
          </a:p>
          <a:p>
            <a:endParaRPr lang="en-US" sz="2400" dirty="0"/>
          </a:p>
          <a:p>
            <a:r>
              <a:rPr lang="en-US" sz="2400" dirty="0"/>
              <a:t>2Co_1:22  Who hath also sealed us, and given </a:t>
            </a:r>
            <a:r>
              <a:rPr lang="en-US" sz="2400" dirty="0">
                <a:solidFill>
                  <a:srgbClr val="FF0000"/>
                </a:solidFill>
              </a:rPr>
              <a:t>the earnest </a:t>
            </a:r>
            <a:r>
              <a:rPr lang="en-US" sz="2400" dirty="0"/>
              <a:t>of the Spirit in our hearts. </a:t>
            </a:r>
          </a:p>
          <a:p>
            <a:r>
              <a:rPr lang="en-US" sz="2400" dirty="0" smtClean="0"/>
              <a:t>                                                                                                                                Eph_1:13  </a:t>
            </a:r>
            <a:r>
              <a:rPr lang="en-US" sz="2400" dirty="0"/>
              <a:t>In whom ye also trusted, after that ye heard the word of truth, the gospel of your salvation: in whom also after that ye believed, ye were </a:t>
            </a:r>
            <a:r>
              <a:rPr lang="en-US" sz="2400" dirty="0">
                <a:solidFill>
                  <a:srgbClr val="FF0000"/>
                </a:solidFill>
              </a:rPr>
              <a:t>sealed with that holy Spirit of promise</a:t>
            </a:r>
            <a:r>
              <a:rPr lang="en-US" sz="2400" dirty="0"/>
              <a:t>, </a:t>
            </a:r>
          </a:p>
          <a:p>
            <a:r>
              <a:rPr lang="en-US" sz="2400" dirty="0" smtClean="0"/>
              <a:t>                                                                                                                                  Eph_4:30  </a:t>
            </a:r>
            <a:r>
              <a:rPr lang="en-US" sz="2400" dirty="0"/>
              <a:t>And grieve not the holy Spirit of God, whereby ye are </a:t>
            </a:r>
            <a:r>
              <a:rPr lang="en-US" sz="2400" dirty="0">
                <a:solidFill>
                  <a:srgbClr val="FF0000"/>
                </a:solidFill>
              </a:rPr>
              <a:t>sealed unto the day of redemption. </a:t>
            </a:r>
          </a:p>
          <a:p>
            <a:endParaRPr lang="en-US" sz="2400" dirty="0"/>
          </a:p>
        </p:txBody>
      </p:sp>
    </p:spTree>
    <p:extLst>
      <p:ext uri="{BB962C8B-B14F-4D97-AF65-F5344CB8AC3E}">
        <p14:creationId xmlns:p14="http://schemas.microsoft.com/office/powerpoint/2010/main" val="250631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153400" cy="6401753"/>
          </a:xfrm>
          <a:prstGeom prst="rect">
            <a:avLst/>
          </a:prstGeom>
          <a:noFill/>
        </p:spPr>
        <p:txBody>
          <a:bodyPr wrap="square" rtlCol="0">
            <a:spAutoFit/>
          </a:bodyPr>
          <a:lstStyle/>
          <a:p>
            <a:r>
              <a:rPr lang="en-US" dirty="0" smtClean="0"/>
              <a:t>Our spirit is new in the Lord. Sealed with the Holy Spirit and the Promise that one day  we will be like Jesus who came and did what Adam failed to do. </a:t>
            </a:r>
          </a:p>
          <a:p>
            <a:r>
              <a:rPr lang="en-US" dirty="0" smtClean="0"/>
              <a:t>Jesus is  special and gets all the  Glory. This never changes.  Our restoration is to the fullness of agreement with Yahweh  </a:t>
            </a:r>
            <a:r>
              <a:rPr lang="en-US" dirty="0" err="1" smtClean="0"/>
              <a:t>spirit,soul</a:t>
            </a:r>
            <a:r>
              <a:rPr lang="en-US" dirty="0" smtClean="0"/>
              <a:t> and body.</a:t>
            </a:r>
          </a:p>
          <a:p>
            <a:endParaRPr lang="en-US" dirty="0"/>
          </a:p>
          <a:p>
            <a:r>
              <a:rPr lang="en-US" dirty="0" smtClean="0"/>
              <a:t>What are we to do with our soul. The Lord has given us free will to choose. In Deuteronomy   27 and 28 the Lord had  shown Israel  Blessings and Curses . He then had Moses tell the people the following.  </a:t>
            </a:r>
          </a:p>
          <a:p>
            <a:r>
              <a:rPr lang="en-US" sz="2400" dirty="0" smtClean="0"/>
              <a:t>                                                                                                                       Deu_30:19  </a:t>
            </a:r>
            <a:r>
              <a:rPr lang="en-US" sz="2400" dirty="0"/>
              <a:t>I call heaven and earth to record this day against you, that I have set before you life and death, blessing and cursing: therefore choose life, that both thou and thy seed may live: </a:t>
            </a:r>
            <a:endParaRPr lang="en-US" sz="2400" dirty="0" smtClean="0"/>
          </a:p>
          <a:p>
            <a:r>
              <a:rPr lang="en-US" sz="2000" dirty="0" smtClean="0"/>
              <a:t>In order to stay in agreement with God we must renew our minds</a:t>
            </a:r>
            <a:r>
              <a:rPr lang="en-US" sz="3200" dirty="0" smtClean="0"/>
              <a:t>.</a:t>
            </a:r>
          </a:p>
          <a:p>
            <a:r>
              <a:rPr lang="en-US" sz="2400" dirty="0" smtClean="0"/>
              <a:t>                                                                                                                                   Rom </a:t>
            </a:r>
            <a:r>
              <a:rPr lang="en-US" sz="2400" dirty="0"/>
              <a:t>12:2  And be not conformed to this world: but be ye transformed by the renewing of your mind, that ye may prove what is that good, and acceptable, and perfect, will of God.</a:t>
            </a:r>
          </a:p>
          <a:p>
            <a:r>
              <a:rPr lang="en-US" dirty="0" smtClean="0"/>
              <a:t>                                                                                                                                                                </a:t>
            </a:r>
            <a:endParaRPr lang="en-US" dirty="0"/>
          </a:p>
        </p:txBody>
      </p:sp>
    </p:spTree>
    <p:extLst>
      <p:ext uri="{BB962C8B-B14F-4D97-AF65-F5344CB8AC3E}">
        <p14:creationId xmlns:p14="http://schemas.microsoft.com/office/powerpoint/2010/main" val="4171713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364683"/>
            <a:ext cx="8534400" cy="6124754"/>
          </a:xfrm>
          <a:prstGeom prst="rect">
            <a:avLst/>
          </a:prstGeom>
        </p:spPr>
        <p:txBody>
          <a:bodyPr wrap="square">
            <a:spAutoFit/>
          </a:bodyPr>
          <a:lstStyle/>
          <a:p>
            <a:r>
              <a:rPr lang="en-US" sz="2400" dirty="0"/>
              <a:t>You were taught, with regard to your former way of life, to put off your old self, which is being corrupted by its deceitful desires; to be made new in the attitude of your minds (Ephesians 4:22-23</a:t>
            </a:r>
            <a:r>
              <a:rPr lang="en-US" sz="2400" dirty="0" smtClean="0"/>
              <a:t>).</a:t>
            </a:r>
          </a:p>
          <a:p>
            <a:endParaRPr lang="en-US" sz="2400" dirty="0"/>
          </a:p>
          <a:p>
            <a:r>
              <a:rPr lang="en-US" sz="2400" dirty="0"/>
              <a:t>Since, then, you have been raised with Christ, set your hearts on things above, where Christ is seated at the right hand of God. Set your minds on things above, not on earthly things. For you died, and your life is now hidden with Christ in God" (Colossians 3:1-3</a:t>
            </a:r>
            <a:r>
              <a:rPr lang="en-US" sz="2400" dirty="0" smtClean="0"/>
              <a:t>).</a:t>
            </a:r>
          </a:p>
          <a:p>
            <a:r>
              <a:rPr lang="en-US" sz="2400" dirty="0"/>
              <a:t> "And have put on the new self, which is being renewed in knowledge in the image of its Creator</a:t>
            </a:r>
            <a:r>
              <a:rPr lang="en-US" sz="2400" dirty="0" smtClean="0"/>
              <a:t>.“  (Colossians 3:10)</a:t>
            </a:r>
          </a:p>
          <a:p>
            <a:endParaRPr lang="en-US" sz="2400" dirty="0"/>
          </a:p>
          <a:p>
            <a:r>
              <a:rPr lang="en-US" sz="2400" dirty="0"/>
              <a:t> "Let the word of Christ dwell in you richly as you teach and admonish one another with all wisdom..." (Colossians </a:t>
            </a:r>
            <a:r>
              <a:rPr lang="en-US" sz="2400" dirty="0" smtClean="0"/>
              <a:t>3:16 ).</a:t>
            </a:r>
          </a:p>
          <a:p>
            <a:r>
              <a:rPr lang="en-US" sz="2000" dirty="0" smtClean="0"/>
              <a:t>                                                                                                                                                                           The </a:t>
            </a:r>
            <a:r>
              <a:rPr lang="en-US" sz="2000" dirty="0"/>
              <a:t>renewing of the mind is to fill it with what God says in His Word, so that the Word does "</a:t>
            </a:r>
            <a:r>
              <a:rPr lang="en-US" sz="2000" dirty="0">
                <a:solidFill>
                  <a:srgbClr val="FF0000"/>
                </a:solidFill>
              </a:rPr>
              <a:t>dwell richly</a:t>
            </a:r>
            <a:r>
              <a:rPr lang="en-US" sz="2000" dirty="0"/>
              <a:t>" in you. Now you can walk and act upon it, and live the great life that God has made available for you.</a:t>
            </a:r>
          </a:p>
        </p:txBody>
      </p:sp>
    </p:spTree>
    <p:extLst>
      <p:ext uri="{BB962C8B-B14F-4D97-AF65-F5344CB8AC3E}">
        <p14:creationId xmlns:p14="http://schemas.microsoft.com/office/powerpoint/2010/main" val="3483594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077200" cy="6124754"/>
          </a:xfrm>
          <a:prstGeom prst="rect">
            <a:avLst/>
          </a:prstGeom>
        </p:spPr>
        <p:txBody>
          <a:bodyPr wrap="square">
            <a:spAutoFit/>
          </a:bodyPr>
          <a:lstStyle/>
          <a:p>
            <a:r>
              <a:rPr lang="en-US" sz="2800" dirty="0" smtClean="0"/>
              <a:t>Without renewing </a:t>
            </a:r>
            <a:r>
              <a:rPr lang="en-US" sz="2800" dirty="0"/>
              <a:t>our minds we are not going to enjoy our relationship, rights and privileges as sons and daughters of God. God said that we are justified, that we are sanctified, that we are redeemed; God said that we are blessed with all spiritual blessings in the </a:t>
            </a:r>
            <a:r>
              <a:rPr lang="en-US" sz="2800" dirty="0" err="1"/>
              <a:t>heavenlies</a:t>
            </a:r>
            <a:r>
              <a:rPr lang="en-US" sz="2800" dirty="0"/>
              <a:t>; God said He shall supply all our need according to His riches in glory in Christ Jesus; God said He wished that above all things we may prosper and be in health as our soul prospers -- all these tremendous truths of the Word will have no effect in our lives because we cannot apply them until we first renew our minds to what the Word declares. The statements are eternally true but will not become a reality to us until we renew our minds.</a:t>
            </a:r>
          </a:p>
        </p:txBody>
      </p:sp>
    </p:spTree>
    <p:extLst>
      <p:ext uri="{BB962C8B-B14F-4D97-AF65-F5344CB8AC3E}">
        <p14:creationId xmlns:p14="http://schemas.microsoft.com/office/powerpoint/2010/main" val="3175217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95600" y="1662234"/>
            <a:ext cx="4090466" cy="3519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28600" y="304800"/>
            <a:ext cx="8763000" cy="2062103"/>
          </a:xfrm>
          <a:prstGeom prst="rect">
            <a:avLst/>
          </a:prstGeom>
          <a:noFill/>
        </p:spPr>
        <p:txBody>
          <a:bodyPr wrap="square" rtlCol="0">
            <a:spAutoFit/>
          </a:bodyPr>
          <a:lstStyle/>
          <a:p>
            <a:r>
              <a:rPr lang="en-US" sz="3200" dirty="0">
                <a:solidFill>
                  <a:prstClr val="black"/>
                </a:solidFill>
              </a:rPr>
              <a:t>Man is made in the image of God. Three  separate parts but one being. Like our creator we are  three in one with each part different but inseparable from the whole.</a:t>
            </a:r>
          </a:p>
        </p:txBody>
      </p:sp>
      <p:sp>
        <p:nvSpPr>
          <p:cNvPr id="6" name="Rectangle 5"/>
          <p:cNvSpPr/>
          <p:nvPr/>
        </p:nvSpPr>
        <p:spPr>
          <a:xfrm>
            <a:off x="228600" y="4876800"/>
            <a:ext cx="8382000" cy="1815882"/>
          </a:xfrm>
          <a:prstGeom prst="rect">
            <a:avLst/>
          </a:prstGeom>
        </p:spPr>
        <p:txBody>
          <a:bodyPr wrap="square">
            <a:spAutoFit/>
          </a:bodyPr>
          <a:lstStyle/>
          <a:p>
            <a:r>
              <a:rPr lang="en-US" sz="2800" dirty="0">
                <a:solidFill>
                  <a:prstClr val="black"/>
                </a:solidFill>
              </a:rPr>
              <a:t>1Th_5:23  And may the God of peace Himself sanctify you, and may your whole spirit and soul and body be preserved blamelessly at the coming of our Lord Jesus Christ. </a:t>
            </a:r>
          </a:p>
        </p:txBody>
      </p:sp>
    </p:spTree>
    <p:extLst>
      <p:ext uri="{BB962C8B-B14F-4D97-AF65-F5344CB8AC3E}">
        <p14:creationId xmlns:p14="http://schemas.microsoft.com/office/powerpoint/2010/main" val="173599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en-US" sz="2800" dirty="0"/>
              <a:t> </a:t>
            </a:r>
            <a:r>
              <a:rPr lang="en-US" sz="2800" dirty="0" smtClean="0"/>
              <a:t>We have to learn </a:t>
            </a:r>
            <a:r>
              <a:rPr lang="en-US" sz="2800" dirty="0"/>
              <a:t>how to win the battle between </a:t>
            </a:r>
            <a:r>
              <a:rPr lang="en-US" sz="2800" dirty="0" smtClean="0"/>
              <a:t>our </a:t>
            </a:r>
            <a:r>
              <a:rPr lang="en-US" sz="2800" dirty="0"/>
              <a:t>senses </a:t>
            </a:r>
            <a:r>
              <a:rPr lang="en-US" sz="2800" dirty="0" smtClean="0"/>
              <a:t>/natural thoughts and </a:t>
            </a:r>
            <a:r>
              <a:rPr lang="en-US" sz="2800" dirty="0"/>
              <a:t>the Word of God. It has been well said that there is a three-man committee of which you are the </a:t>
            </a:r>
            <a:r>
              <a:rPr lang="en-US" sz="2800" dirty="0" smtClean="0"/>
              <a:t>Judge. </a:t>
            </a:r>
            <a:r>
              <a:rPr lang="en-US" sz="2800" dirty="0"/>
              <a:t>One is voting against the victorious life -- that one is the knowledge gained by the five senses; another One is voting for your victorious life -- that is the God and Father of our Lord Jesus Christ. However, one vote each way is a tie, and the </a:t>
            </a:r>
            <a:r>
              <a:rPr lang="en-US" sz="2800" dirty="0" smtClean="0"/>
              <a:t> Judge </a:t>
            </a:r>
            <a:r>
              <a:rPr lang="en-US" sz="2800" dirty="0"/>
              <a:t>must cast the </a:t>
            </a:r>
            <a:r>
              <a:rPr lang="en-US" sz="2800" dirty="0" smtClean="0"/>
              <a:t> deciding </a:t>
            </a:r>
            <a:r>
              <a:rPr lang="en-US" sz="2800" dirty="0"/>
              <a:t>vote, and whichever way he votes wins the motion. So your vote does have value! You, as </a:t>
            </a:r>
            <a:r>
              <a:rPr lang="en-US" sz="2800" dirty="0" smtClean="0"/>
              <a:t> Judge, </a:t>
            </a:r>
            <a:r>
              <a:rPr lang="en-US" sz="2800" dirty="0"/>
              <a:t>can vote on the side of the five </a:t>
            </a:r>
            <a:r>
              <a:rPr lang="en-US" sz="2800" dirty="0" smtClean="0"/>
              <a:t>senses/natural thoughts and fears </a:t>
            </a:r>
            <a:r>
              <a:rPr lang="en-US" sz="2800" dirty="0"/>
              <a:t>-- you do this every time you agree with the </a:t>
            </a:r>
            <a:r>
              <a:rPr lang="en-US" sz="2800" dirty="0" smtClean="0"/>
              <a:t> circumstances that are not right according to God’s word. On </a:t>
            </a:r>
            <a:r>
              <a:rPr lang="en-US" sz="2800" dirty="0"/>
              <a:t>the other hand, you, as </a:t>
            </a:r>
            <a:r>
              <a:rPr lang="en-US" sz="2800" dirty="0" smtClean="0"/>
              <a:t>the Judge, </a:t>
            </a:r>
            <a:r>
              <a:rPr lang="en-US" sz="2800" dirty="0"/>
              <a:t>can vote on the side of the Word -- you do this every time you renew your mind to that Word</a:t>
            </a:r>
            <a:r>
              <a:rPr lang="en-US" sz="2800" dirty="0" smtClean="0"/>
              <a:t>.   When you examine the evidence continue to choose and speak what God  says until things change.</a:t>
            </a:r>
            <a:endParaRPr lang="en-US" sz="2800" dirty="0"/>
          </a:p>
        </p:txBody>
      </p:sp>
    </p:spTree>
    <p:extLst>
      <p:ext uri="{BB962C8B-B14F-4D97-AF65-F5344CB8AC3E}">
        <p14:creationId xmlns:p14="http://schemas.microsoft.com/office/powerpoint/2010/main" val="19601628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7254" y="22968"/>
            <a:ext cx="7543800" cy="6832640"/>
          </a:xfrm>
          <a:prstGeom prst="rect">
            <a:avLst/>
          </a:prstGeom>
          <a:noFill/>
        </p:spPr>
        <p:txBody>
          <a:bodyPr wrap="square" rtlCol="0">
            <a:spAutoFit/>
          </a:bodyPr>
          <a:lstStyle/>
          <a:p>
            <a:r>
              <a:rPr lang="en-US" dirty="0" smtClean="0"/>
              <a:t>When our minds are renewed  we submit by our free choice to our spirits who  submit to the Holy Spirit .</a:t>
            </a:r>
          </a:p>
          <a:p>
            <a:r>
              <a:rPr lang="en-US" dirty="0" smtClean="0"/>
              <a:t>We walk in the newness of life. Without renewing we walk in death.</a:t>
            </a:r>
          </a:p>
          <a:p>
            <a:endParaRPr lang="en-US" sz="2400" dirty="0" smtClean="0"/>
          </a:p>
          <a:p>
            <a:r>
              <a:rPr lang="en-US" sz="2400" dirty="0"/>
              <a:t>Rom_6:16  Know ye not, that to whom ye yield yourselves servants to obey, his servants ye are to whom ye obey; whether of sin unto death, or of obedience unto righteousness? </a:t>
            </a:r>
            <a:endParaRPr lang="en-US" sz="2400" dirty="0" smtClean="0"/>
          </a:p>
          <a:p>
            <a:endParaRPr lang="en-US" sz="2400" dirty="0"/>
          </a:p>
          <a:p>
            <a:r>
              <a:rPr lang="en-US" sz="2400" dirty="0"/>
              <a:t>Rom_8:6  For to be carnally minded is death; but to be spiritually minded is life and </a:t>
            </a:r>
            <a:r>
              <a:rPr lang="en-US" sz="2400" dirty="0" smtClean="0"/>
              <a:t>peace</a:t>
            </a:r>
          </a:p>
          <a:p>
            <a:endParaRPr lang="en-US" sz="2400" dirty="0"/>
          </a:p>
          <a:p>
            <a:r>
              <a:rPr lang="en-US" sz="2400" dirty="0"/>
              <a:t>Rom_8:1  There is therefore now no condemnation to them which are in Christ Jesus, who walk not after the flesh, but after the Spirit. </a:t>
            </a:r>
            <a:endParaRPr lang="en-US" sz="2400" dirty="0" smtClean="0"/>
          </a:p>
          <a:p>
            <a:r>
              <a:rPr lang="en-US" sz="2400" dirty="0" smtClean="0"/>
              <a:t>                                                                                                                  Rom_8:13  </a:t>
            </a:r>
            <a:r>
              <a:rPr lang="en-US" sz="2400" dirty="0"/>
              <a:t>For if ye live after the flesh, ye shall die: but if ye through the Spirit do mortify the deeds of the body, ye shall live. </a:t>
            </a:r>
            <a:endParaRPr lang="en-US" dirty="0"/>
          </a:p>
        </p:txBody>
      </p:sp>
    </p:spTree>
    <p:extLst>
      <p:ext uri="{BB962C8B-B14F-4D97-AF65-F5344CB8AC3E}">
        <p14:creationId xmlns:p14="http://schemas.microsoft.com/office/powerpoint/2010/main" val="539746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59835"/>
            <a:ext cx="5486400" cy="1015663"/>
          </a:xfrm>
          <a:prstGeom prst="rect">
            <a:avLst/>
          </a:prstGeom>
          <a:noFill/>
        </p:spPr>
        <p:txBody>
          <a:bodyPr wrap="square" rtlCol="0">
            <a:spAutoFit/>
          </a:bodyPr>
          <a:lstStyle/>
          <a:p>
            <a:r>
              <a:rPr lang="en-US" sz="6000" dirty="0" smtClean="0"/>
              <a:t>           BODY</a:t>
            </a:r>
            <a:endParaRPr lang="en-US" sz="6000" dirty="0"/>
          </a:p>
        </p:txBody>
      </p:sp>
      <p:sp>
        <p:nvSpPr>
          <p:cNvPr id="3" name="Rectangle 2"/>
          <p:cNvSpPr/>
          <p:nvPr/>
        </p:nvSpPr>
        <p:spPr>
          <a:xfrm>
            <a:off x="152400" y="990600"/>
            <a:ext cx="8610600" cy="6001643"/>
          </a:xfrm>
          <a:prstGeom prst="rect">
            <a:avLst/>
          </a:prstGeom>
        </p:spPr>
        <p:txBody>
          <a:bodyPr wrap="square">
            <a:spAutoFit/>
          </a:bodyPr>
          <a:lstStyle/>
          <a:p>
            <a:r>
              <a:rPr lang="en-US" sz="2400" dirty="0"/>
              <a:t>Rom 12:1  I beseech you therefore, brethren, by the mercies of God, that ye </a:t>
            </a:r>
            <a:r>
              <a:rPr lang="en-US" sz="2400" dirty="0">
                <a:solidFill>
                  <a:srgbClr val="FF0000"/>
                </a:solidFill>
              </a:rPr>
              <a:t>present your bodies a living sacrifice</a:t>
            </a:r>
            <a:r>
              <a:rPr lang="en-US" sz="2400" dirty="0"/>
              <a:t>, holy, acceptable unto God, which is your reasonable service. </a:t>
            </a:r>
            <a:endParaRPr lang="en-US" sz="2400" dirty="0" smtClean="0"/>
          </a:p>
          <a:p>
            <a:endParaRPr lang="en-US" sz="2400" dirty="0"/>
          </a:p>
          <a:p>
            <a:r>
              <a:rPr lang="en-US" sz="2400" dirty="0"/>
              <a:t>1Co 3:16  Do you not know that you are a temple of God, and that the Spirit of God dwells in you? </a:t>
            </a:r>
          </a:p>
          <a:p>
            <a:r>
              <a:rPr lang="en-US" sz="2400" dirty="0"/>
              <a:t>1Co 3:17  If anyone defiles the temple of God, God shall destroy him. For the temple of God is holy, which you are. Co 6:15  Do you not know that your bodies are the members of Christ? Shall I then take the members of Christ and make them the members of a harlot? Let it not be! </a:t>
            </a:r>
          </a:p>
          <a:p>
            <a:r>
              <a:rPr lang="en-US" sz="2400" dirty="0" smtClean="0"/>
              <a:t>                                                                                                                                           1Co </a:t>
            </a:r>
            <a:r>
              <a:rPr lang="en-US" sz="2400" dirty="0"/>
              <a:t>6:16  Or do you not know that he being joined to a harlot is one body? For He says, The two shall be one flesh. </a:t>
            </a:r>
          </a:p>
          <a:p>
            <a:r>
              <a:rPr lang="en-US" sz="2400" dirty="0"/>
              <a:t>1Co 6:17  But he being joined to the Lord is one spirit. </a:t>
            </a:r>
          </a:p>
          <a:p>
            <a:r>
              <a:rPr lang="en-US" sz="2400" dirty="0" smtClean="0"/>
              <a:t> </a:t>
            </a:r>
            <a:endParaRPr lang="en-US" sz="2400" dirty="0"/>
          </a:p>
        </p:txBody>
      </p:sp>
    </p:spTree>
    <p:extLst>
      <p:ext uri="{BB962C8B-B14F-4D97-AF65-F5344CB8AC3E}">
        <p14:creationId xmlns:p14="http://schemas.microsoft.com/office/powerpoint/2010/main" val="20098314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534400" cy="6832640"/>
          </a:xfrm>
          <a:prstGeom prst="rect">
            <a:avLst/>
          </a:prstGeom>
        </p:spPr>
        <p:txBody>
          <a:bodyPr wrap="square">
            <a:spAutoFit/>
          </a:bodyPr>
          <a:lstStyle/>
          <a:p>
            <a:r>
              <a:rPr lang="en-US" sz="2400" dirty="0"/>
              <a:t>1Co 6:18  Flee fornication. Every sin that a man does is outside the body, but he who commits fornication sins against his own body. </a:t>
            </a:r>
          </a:p>
          <a:p>
            <a:r>
              <a:rPr lang="en-US" sz="2400" dirty="0"/>
              <a:t>1Co 6:19  Or do you not know that your body is a temple of the Holy Spirit in you, whom you have of God? And you are not your own, </a:t>
            </a:r>
          </a:p>
          <a:p>
            <a:r>
              <a:rPr lang="en-US" sz="2400" dirty="0"/>
              <a:t>1Co 6:20  </a:t>
            </a:r>
            <a:r>
              <a:rPr lang="en-US" sz="2400" dirty="0">
                <a:solidFill>
                  <a:srgbClr val="FF0000"/>
                </a:solidFill>
              </a:rPr>
              <a:t>for you are bought with a price. Therefore glorify God in your body and in your spirit, which are God's</a:t>
            </a:r>
            <a:r>
              <a:rPr lang="en-US" sz="2400" dirty="0"/>
              <a:t>. </a:t>
            </a:r>
            <a:endParaRPr lang="en-US" sz="2400" dirty="0" smtClean="0"/>
          </a:p>
          <a:p>
            <a:endParaRPr lang="en-US" sz="2400" dirty="0"/>
          </a:p>
          <a:p>
            <a:r>
              <a:rPr lang="en-US" sz="2400" dirty="0"/>
              <a:t>  Lev 19:28  You shall not make any cuttings in your flesh for the dead, nor print any marks on you. I am Jehovah. </a:t>
            </a:r>
            <a:endParaRPr lang="en-US" sz="2400" dirty="0" smtClean="0"/>
          </a:p>
          <a:p>
            <a:endParaRPr lang="en-US" sz="2400" dirty="0"/>
          </a:p>
          <a:p>
            <a:r>
              <a:rPr lang="en-US" sz="2400" dirty="0"/>
              <a:t>Mat 10:28  Don't be afraid of those who kill the body but cannot kill the soul. Instead, fear the one who can destroy both body and soul in hell. </a:t>
            </a:r>
          </a:p>
          <a:p>
            <a:endParaRPr lang="en-US" sz="2400" dirty="0"/>
          </a:p>
          <a:p>
            <a:endParaRPr lang="en-US" sz="2400" dirty="0"/>
          </a:p>
          <a:p>
            <a:endParaRPr lang="en-US" dirty="0"/>
          </a:p>
          <a:p>
            <a:endParaRPr lang="en-US" dirty="0"/>
          </a:p>
          <a:p>
            <a:endParaRPr lang="en-US" dirty="0"/>
          </a:p>
        </p:txBody>
      </p:sp>
    </p:spTree>
    <p:extLst>
      <p:ext uri="{BB962C8B-B14F-4D97-AF65-F5344CB8AC3E}">
        <p14:creationId xmlns:p14="http://schemas.microsoft.com/office/powerpoint/2010/main" val="31126184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7924800" cy="5539978"/>
          </a:xfrm>
          <a:prstGeom prst="rect">
            <a:avLst/>
          </a:prstGeom>
        </p:spPr>
        <p:txBody>
          <a:bodyPr wrap="square">
            <a:spAutoFit/>
          </a:bodyPr>
          <a:lstStyle/>
          <a:p>
            <a:r>
              <a:rPr lang="en-US" sz="2400" dirty="0"/>
              <a:t>Paul's declaration concerning His own body</a:t>
            </a:r>
            <a:r>
              <a:rPr lang="en-US" sz="2400" dirty="0" smtClean="0"/>
              <a:t>:</a:t>
            </a:r>
          </a:p>
          <a:p>
            <a:r>
              <a:rPr lang="en-US" sz="2400" dirty="0"/>
              <a:t>Rom 7:24  O wretched man that I am! </a:t>
            </a:r>
            <a:r>
              <a:rPr lang="en-US" sz="2400" dirty="0">
                <a:solidFill>
                  <a:srgbClr val="FF0000"/>
                </a:solidFill>
              </a:rPr>
              <a:t>who shall deliver me from the body of this death? </a:t>
            </a:r>
            <a:endParaRPr lang="en-US" sz="2400" dirty="0" smtClean="0">
              <a:solidFill>
                <a:srgbClr val="FF0000"/>
              </a:solidFill>
            </a:endParaRPr>
          </a:p>
          <a:p>
            <a:endParaRPr lang="en-US" sz="2400" dirty="0">
              <a:solidFill>
                <a:srgbClr val="FF0000"/>
              </a:solidFill>
            </a:endParaRPr>
          </a:p>
          <a:p>
            <a:r>
              <a:rPr lang="en-US" sz="2400" dirty="0"/>
              <a:t>Rom 7:25  </a:t>
            </a:r>
            <a:r>
              <a:rPr lang="en-US" sz="2400" dirty="0">
                <a:solidFill>
                  <a:srgbClr val="FF0000"/>
                </a:solidFill>
              </a:rPr>
              <a:t>I thank God through Jesus Christ our Lord. </a:t>
            </a:r>
            <a:r>
              <a:rPr lang="en-US" sz="2400" dirty="0"/>
              <a:t>So then with the mind I myself serve the law of God; but with the flesh the law of sin. </a:t>
            </a:r>
            <a:endParaRPr lang="en-US" sz="2400" dirty="0" smtClean="0"/>
          </a:p>
          <a:p>
            <a:endParaRPr lang="en-US" sz="2400" dirty="0"/>
          </a:p>
          <a:p>
            <a:r>
              <a:rPr lang="en-US" sz="2400" dirty="0"/>
              <a:t>1Co 9:27  But </a:t>
            </a:r>
            <a:r>
              <a:rPr lang="en-US" sz="2400" dirty="0">
                <a:solidFill>
                  <a:srgbClr val="FF0000"/>
                </a:solidFill>
              </a:rPr>
              <a:t>I buffet my body, and lead it captive</a:t>
            </a:r>
            <a:r>
              <a:rPr lang="en-US" sz="2400" dirty="0"/>
              <a:t>, lest proclaiming to others I myself might be rejected. </a:t>
            </a:r>
            <a:endParaRPr lang="en-US" sz="2400" dirty="0" smtClean="0"/>
          </a:p>
          <a:p>
            <a:endParaRPr lang="en-US" sz="2400" dirty="0"/>
          </a:p>
          <a:p>
            <a:r>
              <a:rPr lang="en-US" sz="2400" dirty="0" smtClean="0"/>
              <a:t>With a choice of the will we must submit our body to the Souls which being renewed agrees with our Born Again spirit whom always believes God the Holy Spirit</a:t>
            </a:r>
            <a:endParaRPr lang="en-US" sz="2400" dirty="0"/>
          </a:p>
          <a:p>
            <a:endParaRPr lang="en-US" dirty="0"/>
          </a:p>
        </p:txBody>
      </p:sp>
    </p:spTree>
    <p:extLst>
      <p:ext uri="{BB962C8B-B14F-4D97-AF65-F5344CB8AC3E}">
        <p14:creationId xmlns:p14="http://schemas.microsoft.com/office/powerpoint/2010/main" val="40940651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991600" cy="7017306"/>
          </a:xfrm>
          <a:prstGeom prst="rect">
            <a:avLst/>
          </a:prstGeom>
          <a:noFill/>
        </p:spPr>
        <p:txBody>
          <a:bodyPr wrap="square" rtlCol="0">
            <a:spAutoFit/>
          </a:bodyPr>
          <a:lstStyle/>
          <a:p>
            <a:r>
              <a:rPr lang="en-US" dirty="0" smtClean="0"/>
              <a:t>When our live are in  order the following scripture becomes  apparent in our live and other  people will see the  Fruit.</a:t>
            </a:r>
          </a:p>
          <a:p>
            <a:endParaRPr lang="en-US" dirty="0"/>
          </a:p>
          <a:p>
            <a:r>
              <a:rPr lang="en-US" sz="3600" dirty="0"/>
              <a:t>Rom_8:2  For the law of the Spirit of life in Christ Jesus hath made me free from the law of sin and death. </a:t>
            </a:r>
            <a:endParaRPr lang="en-US" sz="3600" dirty="0" smtClean="0"/>
          </a:p>
          <a:p>
            <a:endParaRPr lang="en-US" sz="3600" dirty="0" smtClean="0"/>
          </a:p>
          <a:p>
            <a:r>
              <a:rPr lang="en-US" sz="3600" dirty="0"/>
              <a:t> Mat 7:16  Ye shall know them by their fruits. Do men gather grapes of thorns, or figs of thistles? </a:t>
            </a:r>
          </a:p>
          <a:p>
            <a:r>
              <a:rPr lang="en-US" sz="3600" dirty="0"/>
              <a:t>Mat 7:17  Even so every good tree </a:t>
            </a:r>
            <a:r>
              <a:rPr lang="en-US" sz="3600" dirty="0" err="1"/>
              <a:t>bringeth</a:t>
            </a:r>
            <a:r>
              <a:rPr lang="en-US" sz="3600" dirty="0"/>
              <a:t> forth good fruit; but a corrupt tree </a:t>
            </a:r>
            <a:r>
              <a:rPr lang="en-US" sz="3600" dirty="0" err="1"/>
              <a:t>bringeth</a:t>
            </a:r>
            <a:r>
              <a:rPr lang="en-US" sz="3600" dirty="0"/>
              <a:t> forth evil fruit. </a:t>
            </a:r>
          </a:p>
          <a:p>
            <a:endParaRPr lang="en-US" sz="3600" dirty="0"/>
          </a:p>
        </p:txBody>
      </p:sp>
    </p:spTree>
    <p:extLst>
      <p:ext uri="{BB962C8B-B14F-4D97-AF65-F5344CB8AC3E}">
        <p14:creationId xmlns:p14="http://schemas.microsoft.com/office/powerpoint/2010/main" val="12713871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7924800" cy="6186309"/>
          </a:xfrm>
          <a:prstGeom prst="rect">
            <a:avLst/>
          </a:prstGeom>
          <a:noFill/>
        </p:spPr>
        <p:txBody>
          <a:bodyPr wrap="square" rtlCol="0">
            <a:spAutoFit/>
          </a:bodyPr>
          <a:lstStyle/>
          <a:p>
            <a:r>
              <a:rPr lang="en-US" dirty="0" smtClean="0"/>
              <a:t>As we make the proper choices to believe God, study His Word, choose life and not death we are in the correct spiritual order. We can live our lives in Jesus  and  He will show himself to others through us.  </a:t>
            </a:r>
          </a:p>
          <a:p>
            <a:r>
              <a:rPr lang="en-US" dirty="0" smtClean="0"/>
              <a:t>This life is impossible except by the </a:t>
            </a:r>
            <a:r>
              <a:rPr lang="en-US" dirty="0" smtClean="0">
                <a:solidFill>
                  <a:srgbClr val="FF0000"/>
                </a:solidFill>
              </a:rPr>
              <a:t>Grace of God  </a:t>
            </a:r>
            <a:r>
              <a:rPr lang="en-US" dirty="0" smtClean="0"/>
              <a:t>with </a:t>
            </a:r>
            <a:r>
              <a:rPr lang="en-US" dirty="0" smtClean="0">
                <a:solidFill>
                  <a:srgbClr val="FF0000"/>
                </a:solidFill>
              </a:rPr>
              <a:t>Holy SPIRIT EMPOWERMENT.</a:t>
            </a:r>
          </a:p>
          <a:p>
            <a:endParaRPr lang="en-US" dirty="0">
              <a:solidFill>
                <a:srgbClr val="FF0000"/>
              </a:solidFill>
            </a:endParaRPr>
          </a:p>
          <a:p>
            <a:r>
              <a:rPr lang="en-US" sz="3200" dirty="0">
                <a:solidFill>
                  <a:srgbClr val="FF0000"/>
                </a:solidFill>
              </a:rPr>
              <a:t>Joh_15:4  Abide in me, and I in you. As the branch cannot bear fruit of itself, except it abide in the vine; no more can ye, except ye abide in me. </a:t>
            </a:r>
          </a:p>
          <a:p>
            <a:r>
              <a:rPr lang="en-US" sz="3200" dirty="0">
                <a:solidFill>
                  <a:srgbClr val="FF0000"/>
                </a:solidFill>
              </a:rPr>
              <a:t>Joh_15:5  I am the vine, ye are the branches: He that </a:t>
            </a:r>
            <a:r>
              <a:rPr lang="en-US" sz="3200" dirty="0" err="1">
                <a:solidFill>
                  <a:srgbClr val="FF0000"/>
                </a:solidFill>
              </a:rPr>
              <a:t>abideth</a:t>
            </a:r>
            <a:r>
              <a:rPr lang="en-US" sz="3200" dirty="0">
                <a:solidFill>
                  <a:srgbClr val="FF0000"/>
                </a:solidFill>
              </a:rPr>
              <a:t> in me, and I in him, the same </a:t>
            </a:r>
            <a:r>
              <a:rPr lang="en-US" sz="3200" dirty="0" err="1">
                <a:solidFill>
                  <a:srgbClr val="FF0000"/>
                </a:solidFill>
              </a:rPr>
              <a:t>bringeth</a:t>
            </a:r>
            <a:r>
              <a:rPr lang="en-US" sz="3200" dirty="0">
                <a:solidFill>
                  <a:srgbClr val="FF0000"/>
                </a:solidFill>
              </a:rPr>
              <a:t> forth much fruit: for without me ye can do nothing. </a:t>
            </a:r>
          </a:p>
          <a:p>
            <a:endParaRPr lang="en-US" sz="3200" dirty="0">
              <a:solidFill>
                <a:srgbClr val="FF0000"/>
              </a:solidFill>
            </a:endParaRPr>
          </a:p>
        </p:txBody>
      </p:sp>
    </p:spTree>
    <p:extLst>
      <p:ext uri="{BB962C8B-B14F-4D97-AF65-F5344CB8AC3E}">
        <p14:creationId xmlns:p14="http://schemas.microsoft.com/office/powerpoint/2010/main" val="8882491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 for Divine Order</a:t>
            </a:r>
            <a:endParaRPr lang="en-US" dirty="0"/>
          </a:p>
        </p:txBody>
      </p:sp>
      <p:sp>
        <p:nvSpPr>
          <p:cNvPr id="3" name="TextBox 2"/>
          <p:cNvSpPr txBox="1"/>
          <p:nvPr/>
        </p:nvSpPr>
        <p:spPr>
          <a:xfrm>
            <a:off x="152400" y="1219200"/>
            <a:ext cx="8458200" cy="4247317"/>
          </a:xfrm>
          <a:prstGeom prst="rect">
            <a:avLst/>
          </a:prstGeom>
          <a:noFill/>
        </p:spPr>
        <p:txBody>
          <a:bodyPr wrap="square" rtlCol="0">
            <a:spAutoFit/>
          </a:bodyPr>
          <a:lstStyle/>
          <a:p>
            <a:r>
              <a:rPr lang="en-US" dirty="0" smtClean="0"/>
              <a:t>Father Yahweh I come to you in the name of Jesus and confess that there are times where my  soul which is mind will and emotion s do not agree with your  Holy Spirit and your Word . I confess that at times  my body  has been in charge of my life.  I confess that my actions have not been  according to your way but mine. I ask for your forgiveness in Jesus name. I break any curse on my life from any words spoken by me or others that have sown unto the flesh and death and not life. I bind the spirits that bring confusion in Jesus name and command them to flee  me now in Jesus name,  I  declare that the intent of my free will choice is to obey you. I will follow the Holy Spirit in agreement with my spirit. I will  by my choice bless the Lord with my  Soul by making choices to Love and obey your Word and your  Holy Spirit. I will submit my body unto my renewed mind .</a:t>
            </a:r>
          </a:p>
          <a:p>
            <a:r>
              <a:rPr lang="en-US" dirty="0" smtClean="0"/>
              <a:t>I thank you Lord for your grace/power which will help me do what  I want to do.</a:t>
            </a:r>
          </a:p>
          <a:p>
            <a:r>
              <a:rPr lang="en-US" dirty="0" smtClean="0"/>
              <a:t>By your strength Lord and for your Glory I will bring forth fruit 30 ,60 and 100  fold.</a:t>
            </a:r>
          </a:p>
          <a:p>
            <a:r>
              <a:rPr lang="en-US" dirty="0" smtClean="0"/>
              <a:t>I thank you for order in  my life as a Saint and for sweet submission in every area I serve in including Home, Church and the world.  I believe you for these thing in the name of </a:t>
            </a:r>
            <a:r>
              <a:rPr lang="en-US" smtClean="0"/>
              <a:t>Jesus   Amen</a:t>
            </a:r>
            <a:endParaRPr lang="en-US" dirty="0"/>
          </a:p>
        </p:txBody>
      </p:sp>
    </p:spTree>
    <p:extLst>
      <p:ext uri="{BB962C8B-B14F-4D97-AF65-F5344CB8AC3E}">
        <p14:creationId xmlns:p14="http://schemas.microsoft.com/office/powerpoint/2010/main" val="994232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533400"/>
            <a:ext cx="7696200" cy="6186309"/>
          </a:xfrm>
          <a:prstGeom prst="rect">
            <a:avLst/>
          </a:prstGeom>
        </p:spPr>
        <p:txBody>
          <a:bodyPr wrap="square">
            <a:spAutoFit/>
          </a:bodyPr>
          <a:lstStyle/>
          <a:p>
            <a:r>
              <a:rPr lang="en-US" sz="4400" dirty="0" smtClean="0"/>
              <a:t>For the word of God is quick, and powerful, and sharper than any two edged sword, piercing even to the dividing asunder of </a:t>
            </a:r>
            <a:r>
              <a:rPr lang="en-US" sz="4400" dirty="0" smtClean="0">
                <a:solidFill>
                  <a:srgbClr val="FF0000"/>
                </a:solidFill>
              </a:rPr>
              <a:t>soul and spirit</a:t>
            </a:r>
            <a:r>
              <a:rPr lang="en-US" sz="4400" dirty="0" smtClean="0"/>
              <a:t>, and of the joints and marrow (</a:t>
            </a:r>
            <a:r>
              <a:rPr lang="en-US" sz="4400" dirty="0" smtClean="0">
                <a:solidFill>
                  <a:srgbClr val="FF0000"/>
                </a:solidFill>
              </a:rPr>
              <a:t>body</a:t>
            </a:r>
            <a:r>
              <a:rPr lang="en-US" sz="4400" dirty="0" smtClean="0"/>
              <a:t>), and is a discerner of the thoughts and intents of the heart (Hebrews 4:12</a:t>
            </a:r>
            <a:endParaRPr lang="en-US" sz="4400" dirty="0"/>
          </a:p>
        </p:txBody>
      </p:sp>
    </p:spTree>
    <p:extLst>
      <p:ext uri="{BB962C8B-B14F-4D97-AF65-F5344CB8AC3E}">
        <p14:creationId xmlns:p14="http://schemas.microsoft.com/office/powerpoint/2010/main" val="3186588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0272" y="533400"/>
            <a:ext cx="8783728"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37309" y="58882"/>
            <a:ext cx="7467600" cy="381000"/>
          </a:xfrm>
          <a:prstGeom prst="rect">
            <a:avLst/>
          </a:prstGeom>
          <a:noFill/>
        </p:spPr>
        <p:txBody>
          <a:bodyPr wrap="square" rtlCol="0">
            <a:spAutoFit/>
          </a:bodyPr>
          <a:lstStyle/>
          <a:p>
            <a:r>
              <a:rPr lang="en-US" dirty="0">
                <a:solidFill>
                  <a:prstClr val="black"/>
                </a:solidFill>
              </a:rPr>
              <a:t>ONE TABERNACLE  Three Parts</a:t>
            </a:r>
          </a:p>
        </p:txBody>
      </p:sp>
      <p:sp>
        <p:nvSpPr>
          <p:cNvPr id="2" name="TextBox 1"/>
          <p:cNvSpPr txBox="1"/>
          <p:nvPr/>
        </p:nvSpPr>
        <p:spPr>
          <a:xfrm>
            <a:off x="5715000" y="4038600"/>
            <a:ext cx="1905000" cy="646331"/>
          </a:xfrm>
          <a:prstGeom prst="rect">
            <a:avLst/>
          </a:prstGeom>
          <a:noFill/>
        </p:spPr>
        <p:txBody>
          <a:bodyPr wrap="square" rtlCol="0">
            <a:spAutoFit/>
          </a:bodyPr>
          <a:lstStyle/>
          <a:p>
            <a:r>
              <a:rPr lang="en-US" sz="3600" dirty="0" smtClean="0"/>
              <a:t>Body</a:t>
            </a:r>
            <a:endParaRPr lang="en-US" sz="3600" dirty="0"/>
          </a:p>
        </p:txBody>
      </p:sp>
      <p:sp>
        <p:nvSpPr>
          <p:cNvPr id="3" name="TextBox 2"/>
          <p:cNvSpPr txBox="1"/>
          <p:nvPr/>
        </p:nvSpPr>
        <p:spPr>
          <a:xfrm>
            <a:off x="2362200" y="3276600"/>
            <a:ext cx="1066800" cy="646331"/>
          </a:xfrm>
          <a:prstGeom prst="rect">
            <a:avLst/>
          </a:prstGeom>
          <a:noFill/>
        </p:spPr>
        <p:txBody>
          <a:bodyPr wrap="square" rtlCol="0">
            <a:spAutoFit/>
          </a:bodyPr>
          <a:lstStyle/>
          <a:p>
            <a:r>
              <a:rPr lang="en-US" sz="3600" dirty="0" smtClean="0"/>
              <a:t>Soul</a:t>
            </a:r>
            <a:endParaRPr lang="en-US" sz="3600" dirty="0"/>
          </a:p>
        </p:txBody>
      </p:sp>
      <p:sp>
        <p:nvSpPr>
          <p:cNvPr id="5" name="TextBox 4"/>
          <p:cNvSpPr txBox="1"/>
          <p:nvPr/>
        </p:nvSpPr>
        <p:spPr>
          <a:xfrm>
            <a:off x="637309" y="3657600"/>
            <a:ext cx="962891" cy="523220"/>
          </a:xfrm>
          <a:prstGeom prst="rect">
            <a:avLst/>
          </a:prstGeom>
          <a:noFill/>
        </p:spPr>
        <p:txBody>
          <a:bodyPr wrap="square" rtlCol="0">
            <a:spAutoFit/>
          </a:bodyPr>
          <a:lstStyle/>
          <a:p>
            <a:r>
              <a:rPr lang="en-US" sz="2800" dirty="0" smtClean="0"/>
              <a:t>Spirit</a:t>
            </a:r>
            <a:endParaRPr lang="en-US" sz="2800" dirty="0"/>
          </a:p>
        </p:txBody>
      </p:sp>
    </p:spTree>
    <p:extLst>
      <p:ext uri="{BB962C8B-B14F-4D97-AF65-F5344CB8AC3E}">
        <p14:creationId xmlns:p14="http://schemas.microsoft.com/office/powerpoint/2010/main" val="2898605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286" y="381000"/>
            <a:ext cx="8839200" cy="5909310"/>
          </a:xfrm>
          <a:prstGeom prst="rect">
            <a:avLst/>
          </a:prstGeom>
          <a:noFill/>
        </p:spPr>
        <p:txBody>
          <a:bodyPr wrap="square" rtlCol="0">
            <a:spAutoFit/>
          </a:bodyPr>
          <a:lstStyle/>
          <a:p>
            <a:r>
              <a:rPr lang="en-US" sz="5400" dirty="0" smtClean="0"/>
              <a:t>We are a spirit  (made in the image of God where the Holy Spirit dwells)                                                                        We have a soul  ( mind ,will and emotions)                                                                      We live in a body (allows us to be on the earth)</a:t>
            </a:r>
            <a:endParaRPr lang="en-US" sz="5400" dirty="0"/>
          </a:p>
        </p:txBody>
      </p:sp>
    </p:spTree>
    <p:extLst>
      <p:ext uri="{BB962C8B-B14F-4D97-AF65-F5344CB8AC3E}">
        <p14:creationId xmlns:p14="http://schemas.microsoft.com/office/powerpoint/2010/main" val="1941359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762000"/>
            <a:ext cx="4343400" cy="369332"/>
          </a:xfrm>
          <a:prstGeom prst="rect">
            <a:avLst/>
          </a:prstGeom>
          <a:noFill/>
        </p:spPr>
        <p:txBody>
          <a:bodyPr wrap="square" rtlCol="0">
            <a:spAutoFit/>
          </a:bodyPr>
          <a:lstStyle/>
          <a:p>
            <a:r>
              <a:rPr lang="en-US" dirty="0" smtClean="0"/>
              <a:t> Here is what a life in order looks like</a:t>
            </a:r>
            <a:endParaRPr lang="en-US" dirty="0"/>
          </a:p>
        </p:txBody>
      </p:sp>
      <p:sp>
        <p:nvSpPr>
          <p:cNvPr id="5" name="TextBox 4"/>
          <p:cNvSpPr txBox="1"/>
          <p:nvPr/>
        </p:nvSpPr>
        <p:spPr>
          <a:xfrm>
            <a:off x="1828800" y="1981200"/>
            <a:ext cx="4267200" cy="369332"/>
          </a:xfrm>
          <a:prstGeom prst="rect">
            <a:avLst/>
          </a:prstGeom>
          <a:noFill/>
        </p:spPr>
        <p:txBody>
          <a:bodyPr wrap="square" rtlCol="0">
            <a:spAutoFit/>
          </a:bodyPr>
          <a:lstStyle/>
          <a:p>
            <a:r>
              <a:rPr lang="en-US" dirty="0" smtClean="0"/>
              <a:t>                            Holy Spirit                 </a:t>
            </a:r>
            <a:endParaRPr lang="en-US" dirty="0"/>
          </a:p>
        </p:txBody>
      </p:sp>
      <p:sp>
        <p:nvSpPr>
          <p:cNvPr id="6" name="TextBox 5"/>
          <p:cNvSpPr txBox="1"/>
          <p:nvPr/>
        </p:nvSpPr>
        <p:spPr>
          <a:xfrm>
            <a:off x="1295400" y="2819400"/>
            <a:ext cx="4800600" cy="369332"/>
          </a:xfrm>
          <a:prstGeom prst="rect">
            <a:avLst/>
          </a:prstGeom>
          <a:noFill/>
        </p:spPr>
        <p:txBody>
          <a:bodyPr wrap="square" rtlCol="0">
            <a:spAutoFit/>
          </a:bodyPr>
          <a:lstStyle/>
          <a:p>
            <a:r>
              <a:rPr lang="en-US" dirty="0" smtClean="0"/>
              <a:t>             Born Again Spirit- </a:t>
            </a:r>
            <a:r>
              <a:rPr lang="en-US" dirty="0" smtClean="0">
                <a:solidFill>
                  <a:srgbClr val="FF0000"/>
                </a:solidFill>
              </a:rPr>
              <a:t>Always Agrees with God</a:t>
            </a:r>
            <a:endParaRPr lang="en-US" dirty="0">
              <a:solidFill>
                <a:srgbClr val="FF0000"/>
              </a:solidFill>
            </a:endParaRPr>
          </a:p>
        </p:txBody>
      </p:sp>
      <p:sp>
        <p:nvSpPr>
          <p:cNvPr id="7" name="TextBox 6"/>
          <p:cNvSpPr txBox="1"/>
          <p:nvPr/>
        </p:nvSpPr>
        <p:spPr>
          <a:xfrm>
            <a:off x="1711036" y="3581400"/>
            <a:ext cx="4419600" cy="369332"/>
          </a:xfrm>
          <a:prstGeom prst="rect">
            <a:avLst/>
          </a:prstGeom>
          <a:noFill/>
        </p:spPr>
        <p:txBody>
          <a:bodyPr wrap="square" rtlCol="0">
            <a:spAutoFit/>
          </a:bodyPr>
          <a:lstStyle/>
          <a:p>
            <a:r>
              <a:rPr lang="en-US" dirty="0" smtClean="0"/>
              <a:t>                  Soul  -Must be Transformed</a:t>
            </a:r>
            <a:endParaRPr lang="en-US" dirty="0"/>
          </a:p>
        </p:txBody>
      </p:sp>
      <p:sp>
        <p:nvSpPr>
          <p:cNvPr id="8" name="TextBox 7"/>
          <p:cNvSpPr txBox="1"/>
          <p:nvPr/>
        </p:nvSpPr>
        <p:spPr>
          <a:xfrm>
            <a:off x="1828800" y="4648200"/>
            <a:ext cx="4191000" cy="369332"/>
          </a:xfrm>
          <a:prstGeom prst="rect">
            <a:avLst/>
          </a:prstGeom>
          <a:noFill/>
        </p:spPr>
        <p:txBody>
          <a:bodyPr wrap="square" rtlCol="0">
            <a:spAutoFit/>
          </a:bodyPr>
          <a:lstStyle/>
          <a:p>
            <a:r>
              <a:rPr lang="en-US" dirty="0" smtClean="0"/>
              <a:t>                         Body- Must Die Daily</a:t>
            </a:r>
            <a:endParaRPr lang="en-US" dirty="0"/>
          </a:p>
        </p:txBody>
      </p:sp>
    </p:spTree>
    <p:extLst>
      <p:ext uri="{BB962C8B-B14F-4D97-AF65-F5344CB8AC3E}">
        <p14:creationId xmlns:p14="http://schemas.microsoft.com/office/powerpoint/2010/main" val="3561686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762000"/>
            <a:ext cx="4343400" cy="369332"/>
          </a:xfrm>
          <a:prstGeom prst="rect">
            <a:avLst/>
          </a:prstGeom>
          <a:noFill/>
        </p:spPr>
        <p:txBody>
          <a:bodyPr wrap="square" rtlCol="0">
            <a:spAutoFit/>
          </a:bodyPr>
          <a:lstStyle/>
          <a:p>
            <a:r>
              <a:rPr lang="en-US" dirty="0" smtClean="0">
                <a:solidFill>
                  <a:prstClr val="black"/>
                </a:solidFill>
              </a:rPr>
              <a:t> Here is what a life in order looks like</a:t>
            </a:r>
            <a:endParaRPr lang="en-US" dirty="0">
              <a:solidFill>
                <a:prstClr val="black"/>
              </a:solidFill>
            </a:endParaRPr>
          </a:p>
        </p:txBody>
      </p:sp>
      <p:sp>
        <p:nvSpPr>
          <p:cNvPr id="5" name="TextBox 4"/>
          <p:cNvSpPr txBox="1"/>
          <p:nvPr/>
        </p:nvSpPr>
        <p:spPr>
          <a:xfrm>
            <a:off x="1828800" y="1981200"/>
            <a:ext cx="4267200" cy="369332"/>
          </a:xfrm>
          <a:prstGeom prst="rect">
            <a:avLst/>
          </a:prstGeom>
          <a:noFill/>
        </p:spPr>
        <p:txBody>
          <a:bodyPr wrap="square" rtlCol="0">
            <a:spAutoFit/>
          </a:bodyPr>
          <a:lstStyle/>
          <a:p>
            <a:r>
              <a:rPr lang="en-US" dirty="0" smtClean="0">
                <a:solidFill>
                  <a:prstClr val="black"/>
                </a:solidFill>
              </a:rPr>
              <a:t>                            Holy Spirit                 </a:t>
            </a:r>
            <a:endParaRPr lang="en-US" dirty="0">
              <a:solidFill>
                <a:prstClr val="black"/>
              </a:solidFill>
            </a:endParaRPr>
          </a:p>
        </p:txBody>
      </p:sp>
      <p:sp>
        <p:nvSpPr>
          <p:cNvPr id="6" name="TextBox 5"/>
          <p:cNvSpPr txBox="1"/>
          <p:nvPr/>
        </p:nvSpPr>
        <p:spPr>
          <a:xfrm>
            <a:off x="1295400" y="2819400"/>
            <a:ext cx="4800600" cy="369332"/>
          </a:xfrm>
          <a:prstGeom prst="rect">
            <a:avLst/>
          </a:prstGeom>
          <a:noFill/>
        </p:spPr>
        <p:txBody>
          <a:bodyPr wrap="square" rtlCol="0">
            <a:spAutoFit/>
          </a:bodyPr>
          <a:lstStyle/>
          <a:p>
            <a:r>
              <a:rPr lang="en-US" dirty="0" smtClean="0">
                <a:solidFill>
                  <a:prstClr val="black"/>
                </a:solidFill>
              </a:rPr>
              <a:t>             Born Again Spirit- </a:t>
            </a:r>
            <a:r>
              <a:rPr lang="en-US" dirty="0" smtClean="0"/>
              <a:t>Always Agrees with God</a:t>
            </a:r>
            <a:endParaRPr lang="en-US" dirty="0"/>
          </a:p>
        </p:txBody>
      </p:sp>
      <p:sp>
        <p:nvSpPr>
          <p:cNvPr id="7" name="TextBox 6"/>
          <p:cNvSpPr txBox="1"/>
          <p:nvPr/>
        </p:nvSpPr>
        <p:spPr>
          <a:xfrm>
            <a:off x="1711036" y="3581400"/>
            <a:ext cx="4419600" cy="369332"/>
          </a:xfrm>
          <a:prstGeom prst="rect">
            <a:avLst/>
          </a:prstGeom>
          <a:noFill/>
        </p:spPr>
        <p:txBody>
          <a:bodyPr wrap="square" rtlCol="0">
            <a:spAutoFit/>
          </a:bodyPr>
          <a:lstStyle/>
          <a:p>
            <a:r>
              <a:rPr lang="en-US" dirty="0" smtClean="0">
                <a:solidFill>
                  <a:prstClr val="black"/>
                </a:solidFill>
              </a:rPr>
              <a:t>                  Soul  -</a:t>
            </a:r>
            <a:r>
              <a:rPr lang="en-US" dirty="0" smtClean="0">
                <a:solidFill>
                  <a:srgbClr val="FF0000"/>
                </a:solidFill>
              </a:rPr>
              <a:t>Must be Transformed</a:t>
            </a:r>
            <a:endParaRPr lang="en-US" dirty="0">
              <a:solidFill>
                <a:srgbClr val="FF0000"/>
              </a:solidFill>
            </a:endParaRPr>
          </a:p>
        </p:txBody>
      </p:sp>
      <p:sp>
        <p:nvSpPr>
          <p:cNvPr id="8" name="TextBox 7"/>
          <p:cNvSpPr txBox="1"/>
          <p:nvPr/>
        </p:nvSpPr>
        <p:spPr>
          <a:xfrm>
            <a:off x="1828800" y="4648200"/>
            <a:ext cx="4191000" cy="369332"/>
          </a:xfrm>
          <a:prstGeom prst="rect">
            <a:avLst/>
          </a:prstGeom>
          <a:noFill/>
        </p:spPr>
        <p:txBody>
          <a:bodyPr wrap="square" rtlCol="0">
            <a:spAutoFit/>
          </a:bodyPr>
          <a:lstStyle/>
          <a:p>
            <a:r>
              <a:rPr lang="en-US" dirty="0" smtClean="0">
                <a:solidFill>
                  <a:prstClr val="black"/>
                </a:solidFill>
              </a:rPr>
              <a:t>                         Body- Must Die Daily</a:t>
            </a:r>
            <a:endParaRPr lang="en-US" dirty="0">
              <a:solidFill>
                <a:prstClr val="black"/>
              </a:solidFill>
            </a:endParaRPr>
          </a:p>
        </p:txBody>
      </p:sp>
    </p:spTree>
    <p:extLst>
      <p:ext uri="{BB962C8B-B14F-4D97-AF65-F5344CB8AC3E}">
        <p14:creationId xmlns:p14="http://schemas.microsoft.com/office/powerpoint/2010/main" val="2704601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2438400"/>
            <a:ext cx="6324600" cy="1200329"/>
          </a:xfrm>
          <a:prstGeom prst="rect">
            <a:avLst/>
          </a:prstGeom>
          <a:noFill/>
        </p:spPr>
        <p:txBody>
          <a:bodyPr wrap="square" rtlCol="0">
            <a:spAutoFit/>
          </a:bodyPr>
          <a:lstStyle/>
          <a:p>
            <a:r>
              <a:rPr lang="en-US" sz="7200" dirty="0" smtClean="0"/>
              <a:t>         SPIRIT</a:t>
            </a:r>
            <a:endParaRPr lang="en-US" sz="7200" dirty="0"/>
          </a:p>
        </p:txBody>
      </p:sp>
    </p:spTree>
    <p:extLst>
      <p:ext uri="{BB962C8B-B14F-4D97-AF65-F5344CB8AC3E}">
        <p14:creationId xmlns:p14="http://schemas.microsoft.com/office/powerpoint/2010/main" val="1073468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600"/>
            <a:ext cx="8915400" cy="6986528"/>
          </a:xfrm>
          <a:prstGeom prst="rect">
            <a:avLst/>
          </a:prstGeom>
        </p:spPr>
        <p:txBody>
          <a:bodyPr wrap="square">
            <a:spAutoFit/>
          </a:bodyPr>
          <a:lstStyle/>
          <a:p>
            <a:r>
              <a:rPr lang="en-US" sz="2800" dirty="0" smtClean="0"/>
              <a:t> Before we are born again we have a spirit that is dead . The spirit of Man without God can not understand spiritual thing from God.</a:t>
            </a:r>
            <a:endParaRPr lang="en-US" sz="2800" dirty="0"/>
          </a:p>
          <a:p>
            <a:r>
              <a:rPr lang="en-US" sz="2800" dirty="0" smtClean="0"/>
              <a:t>1Co 2:11  For who among men knows the things of a man except the spirit of man within him? So also no one knows the things of God except the Spirit of God. </a:t>
            </a:r>
          </a:p>
          <a:p>
            <a:r>
              <a:rPr lang="en-US" sz="2800" dirty="0" smtClean="0"/>
              <a:t>1Co 2:12  But we have not received the spirit of the world, but the Spirit from God, so that we might know the things that are freely given to us by God. </a:t>
            </a:r>
          </a:p>
          <a:p>
            <a:r>
              <a:rPr lang="en-US" sz="2800" dirty="0" smtClean="0"/>
              <a:t>1 </a:t>
            </a:r>
            <a:r>
              <a:rPr lang="en-US" sz="2800" dirty="0" err="1" smtClean="0"/>
              <a:t>Cor</a:t>
            </a:r>
            <a:r>
              <a:rPr lang="en-US" sz="2800" dirty="0" smtClean="0"/>
              <a:t> 2:14 The natural man </a:t>
            </a:r>
            <a:r>
              <a:rPr lang="en-US" sz="2800" dirty="0" smtClean="0"/>
              <a:t>receives </a:t>
            </a:r>
            <a:r>
              <a:rPr lang="en-US" sz="2800" dirty="0" smtClean="0"/>
              <a:t>not the things of the Spirit of God; for they are foolishness unto him; neither can he know them, because they are spiritually discerned </a:t>
            </a:r>
            <a:r>
              <a:rPr lang="en-US" sz="2800" dirty="0" smtClean="0"/>
              <a:t>.</a:t>
            </a:r>
            <a:endParaRPr lang="en-US" sz="2800" dirty="0" smtClean="0"/>
          </a:p>
          <a:p>
            <a:r>
              <a:rPr lang="en-US" sz="2800" dirty="0" err="1" smtClean="0"/>
              <a:t>Joh</a:t>
            </a:r>
            <a:r>
              <a:rPr lang="en-US" sz="2800" dirty="0" smtClean="0"/>
              <a:t> 4:24  God is a spirit, and they who worship Him must worship in spirit and in truth. </a:t>
            </a:r>
          </a:p>
          <a:p>
            <a:endParaRPr lang="en-US" sz="2800" dirty="0" smtClean="0"/>
          </a:p>
          <a:p>
            <a:endParaRPr lang="en-US" sz="2800" dirty="0"/>
          </a:p>
        </p:txBody>
      </p:sp>
    </p:spTree>
    <p:extLst>
      <p:ext uri="{BB962C8B-B14F-4D97-AF65-F5344CB8AC3E}">
        <p14:creationId xmlns:p14="http://schemas.microsoft.com/office/powerpoint/2010/main" val="2288048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2911</Words>
  <Application>Microsoft Office PowerPoint</Application>
  <PresentationFormat>On-screen Show (4:3)</PresentationFormat>
  <Paragraphs>127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ORDER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Prayer for Divine Order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dc:title>
  <dc:creator>RANDY</dc:creator>
  <cp:lastModifiedBy> RANDY</cp:lastModifiedBy>
  <cp:revision>20</cp:revision>
  <dcterms:created xsi:type="dcterms:W3CDTF">2014-02-23T05:07:40Z</dcterms:created>
  <dcterms:modified xsi:type="dcterms:W3CDTF">2014-02-23T19:34:30Z</dcterms:modified>
</cp:coreProperties>
</file>