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58" r:id="rId3"/>
    <p:sldId id="259" r:id="rId4"/>
    <p:sldId id="260" r:id="rId5"/>
    <p:sldId id="261" r:id="rId6"/>
    <p:sldId id="271" r:id="rId7"/>
    <p:sldId id="272" r:id="rId8"/>
    <p:sldId id="273" r:id="rId9"/>
    <p:sldId id="274" r:id="rId10"/>
    <p:sldId id="275" r:id="rId11"/>
    <p:sldId id="276" r:id="rId12"/>
    <p:sldId id="278" r:id="rId13"/>
    <p:sldId id="263" r:id="rId14"/>
    <p:sldId id="264" r:id="rId15"/>
    <p:sldId id="266" r:id="rId16"/>
    <p:sldId id="265" r:id="rId17"/>
    <p:sldId id="281" r:id="rId18"/>
    <p:sldId id="262" r:id="rId19"/>
    <p:sldId id="267" r:id="rId20"/>
    <p:sldId id="268" r:id="rId21"/>
    <p:sldId id="269" r:id="rId22"/>
    <p:sldId id="270" r:id="rId23"/>
    <p:sldId id="277" r:id="rId24"/>
    <p:sldId id="279" r:id="rId25"/>
    <p:sldId id="289" r:id="rId26"/>
    <p:sldId id="282" r:id="rId27"/>
    <p:sldId id="283" r:id="rId28"/>
    <p:sldId id="286" r:id="rId29"/>
    <p:sldId id="287" r:id="rId30"/>
    <p:sldId id="288" r:id="rId31"/>
    <p:sldId id="284" r:id="rId32"/>
    <p:sldId id="285" r:id="rId3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946" autoAdjust="0"/>
  </p:normalViewPr>
  <p:slideViewPr>
    <p:cSldViewPr>
      <p:cViewPr varScale="1">
        <p:scale>
          <a:sx n="61" d="100"/>
          <a:sy n="61" d="100"/>
        </p:scale>
        <p:origin x="-106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2A6B4C07-8C76-41BE-B6D7-A325747AD3EE}" type="datetimeFigureOut">
              <a:rPr lang="en-US" smtClean="0"/>
              <a:t>9/5/2014</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BB0F1F8F-888F-44BD-8477-36E27EDAD9B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7E078E9B-B0C9-4918-9F41-5D8BC6B27E8A}" type="datetimeFigureOut">
              <a:rPr lang="en-US" smtClean="0"/>
              <a:t>9/5/2014</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198580BF-D9C3-4B33-B659-11BCCA083B6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663AB1ED-C9B3-4D5B-919D-DEEB2184E2DA}" type="slidenum">
              <a:rPr lang="en-US" smtClean="0"/>
              <a:pPr/>
              <a:t>3</a:t>
            </a:fld>
            <a:endParaRPr lang="en-US" dirty="0" smtClean="0"/>
          </a:p>
        </p:txBody>
      </p:sp>
      <p:sp>
        <p:nvSpPr>
          <p:cNvPr id="175107" name="Rectangle 2"/>
          <p:cNvSpPr>
            <a:spLocks noChangeArrowheads="1" noTextEdit="1"/>
          </p:cNvSpPr>
          <p:nvPr>
            <p:ph type="sldImg"/>
          </p:nvPr>
        </p:nvSpPr>
        <p:spPr>
          <a:solidFill>
            <a:srgbClr val="FFFFFF"/>
          </a:solidFill>
          <a:ln/>
        </p:spPr>
      </p:sp>
      <p:sp>
        <p:nvSpPr>
          <p:cNvPr id="175108" name="Rectangle 3"/>
          <p:cNvSpPr>
            <a:spLocks noChangeArrowheads="1"/>
          </p:cNvSpPr>
          <p:nvPr>
            <p:ph type="body" idx="1"/>
          </p:nvPr>
        </p:nvSpPr>
        <p:spPr>
          <a:xfrm>
            <a:off x="710248" y="4460134"/>
            <a:ext cx="5681980" cy="4223598"/>
          </a:xfrm>
          <a:solidFill>
            <a:srgbClr val="FFFFFF"/>
          </a:solidFill>
          <a:ln>
            <a:solidFill>
              <a:srgbClr val="000000"/>
            </a:solidFill>
          </a:ln>
        </p:spPr>
        <p:txBody>
          <a:bodyPr/>
          <a:lstStyle/>
          <a:p>
            <a:pPr eaLnBrk="1" hangingPunct="1"/>
            <a:r>
              <a:rPr lang="en-US" sz="1600" b="1" dirty="0"/>
              <a:t>Luke 11:20-22 But if I cast out demons with the finger of God, surely the kingdom of God has come upon you.  21 When a </a:t>
            </a:r>
            <a:r>
              <a:rPr lang="en-US" sz="1600" b="1" u="sng" dirty="0"/>
              <a:t>strong man, fully armed, guards his own palace</a:t>
            </a:r>
            <a:r>
              <a:rPr lang="en-US" sz="1600" b="1" dirty="0"/>
              <a:t>, </a:t>
            </a:r>
            <a:r>
              <a:rPr lang="en-US" sz="1600" b="1" u="sng" dirty="0"/>
              <a:t>his goods are in peace</a:t>
            </a:r>
            <a:r>
              <a:rPr lang="en-US" sz="1600" b="1" dirty="0"/>
              <a:t>.  22 But </a:t>
            </a:r>
            <a:r>
              <a:rPr lang="en-US" sz="1600" b="1" i="1" u="sng" dirty="0"/>
              <a:t>when a stronger than he</a:t>
            </a:r>
            <a:r>
              <a:rPr lang="en-US" sz="1600" b="1" i="1" dirty="0"/>
              <a:t> </a:t>
            </a:r>
            <a:r>
              <a:rPr lang="en-US" sz="1600" b="1" dirty="0"/>
              <a:t>comes upon him and overcomes him, </a:t>
            </a:r>
            <a:r>
              <a:rPr lang="en-US" sz="1600" b="1" u="sng" dirty="0"/>
              <a:t>he takes from him all his armor in which he trusted, and divides his spoils.</a:t>
            </a:r>
            <a:r>
              <a:rPr lang="en-US" dirty="0" smtClean="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2289"/>
            <a:r>
              <a:rPr lang="en-US" sz="1400" b="1" dirty="0"/>
              <a:t>Prayer against the SPIRIT OF TRAUMA, I </a:t>
            </a:r>
            <a:r>
              <a:rPr lang="en-US" sz="1400" b="1" u="sng" dirty="0"/>
              <a:t>confess</a:t>
            </a:r>
            <a:r>
              <a:rPr lang="en-US" sz="1400" b="1" dirty="0"/>
              <a:t> SPIRIT OF TRAUMA, accident, emotional abuse, physical abuse, sexual abuse, shock, verbal abuse, violence, and </a:t>
            </a:r>
            <a:r>
              <a:rPr lang="en-US" sz="1400" b="1" u="sng" dirty="0"/>
              <a:t>forgive all</a:t>
            </a:r>
            <a:r>
              <a:rPr lang="en-US" sz="1400" b="1" dirty="0"/>
              <a:t> those who may have influenced me to sin in this area. </a:t>
            </a:r>
            <a:r>
              <a:rPr lang="en-US" sz="1400" b="1" u="sng" dirty="0"/>
              <a:t>I forgive myself</a:t>
            </a:r>
            <a:r>
              <a:rPr lang="en-US" sz="1400" b="1" dirty="0"/>
              <a:t> for the pain and the limitations I have allowed the demons to inflict upon me. In the name of Jesus, </a:t>
            </a:r>
            <a:r>
              <a:rPr lang="en-US" sz="1400" b="1" u="sng" dirty="0"/>
              <a:t>I repent for giving place</a:t>
            </a:r>
            <a:r>
              <a:rPr lang="en-US" sz="1400" b="1" dirty="0"/>
              <a:t> to any and all demons associated with the strong hold of SPIRIT OF TRAUMA and I </a:t>
            </a:r>
            <a:r>
              <a:rPr lang="en-US" sz="1400" b="1" u="sng" dirty="0"/>
              <a:t>renounce and break agreement</a:t>
            </a:r>
            <a:r>
              <a:rPr lang="en-US" sz="1400" b="1" dirty="0"/>
              <a:t> with this stronghold and all it's associated demons. I take authority over the strong hold of SPIRIT OF TRAUMA and I </a:t>
            </a:r>
            <a:r>
              <a:rPr lang="en-US" sz="1400" b="1" u="sng" dirty="0"/>
              <a:t>command all demons in this stronghold to leave me now</a:t>
            </a:r>
            <a:r>
              <a:rPr lang="en-US" sz="1400" b="1" dirty="0"/>
              <a:t> based on the finished work of Christ on the CROSS. </a:t>
            </a:r>
          </a:p>
          <a:p>
            <a:endParaRPr lang="en-US" dirty="0"/>
          </a:p>
        </p:txBody>
      </p:sp>
      <p:sp>
        <p:nvSpPr>
          <p:cNvPr id="4" name="Slide Number Placeholder 3"/>
          <p:cNvSpPr>
            <a:spLocks noGrp="1"/>
          </p:cNvSpPr>
          <p:nvPr>
            <p:ph type="sldNum" sz="quarter" idx="10"/>
          </p:nvPr>
        </p:nvSpPr>
        <p:spPr/>
        <p:txBody>
          <a:bodyPr/>
          <a:lstStyle/>
          <a:p>
            <a:fld id="{198580BF-D9C3-4B33-B659-11BCCA083B63}" type="slidenum">
              <a:rPr lang="en-US" smtClean="0"/>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2289"/>
            <a:r>
              <a:rPr lang="en-US" sz="1400" b="1" dirty="0"/>
              <a:t>The accounts of trauma victims are typically minimized, distorted or attacked by other people.  As a result, most victims end up feeling misunderstood and further traumatized by the reactions of others.  Estranged, many tend to move to the edge of their social groups and often begin to doubt the reality of their own experience.  Many become marginalized and addicted while others pass frequently through the doors of a psychiatric clinic, drug rehabilitation facility or a 12 – Step Group.  Others become mentally ill, chronically fearful and/or angry. Still other become revolutionaries and criminals.  In very rare cases, some become agents of change, social heroes and prophets.</a:t>
            </a:r>
          </a:p>
          <a:p>
            <a:endParaRPr lang="en-US" dirty="0"/>
          </a:p>
        </p:txBody>
      </p:sp>
      <p:sp>
        <p:nvSpPr>
          <p:cNvPr id="4" name="Slide Number Placeholder 3"/>
          <p:cNvSpPr>
            <a:spLocks noGrp="1"/>
          </p:cNvSpPr>
          <p:nvPr>
            <p:ph type="sldNum" sz="quarter" idx="10"/>
          </p:nvPr>
        </p:nvSpPr>
        <p:spPr/>
        <p:txBody>
          <a:bodyPr/>
          <a:lstStyle/>
          <a:p>
            <a:fld id="{198580BF-D9C3-4B33-B659-11BCCA083B63}" type="slidenum">
              <a:rPr lang="en-US" smtClean="0"/>
              <a:t>10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2289"/>
            <a:r>
              <a:rPr lang="en-US" sz="1400" b="1" dirty="0"/>
              <a:t>Many spiritual directors do not understand the nature of Post Traumatic Stress nor what is behind its symptoms of intrusion (e.g., flashbacks, nightmares, reliving experiences and panic attacks), as well as its denial  symptoms (e.g., depression, numbing, avoidance and various forms of magical thinking etc) that tend to regularly torment most victims of unresolved  trauma.  As a result, many caring professionals are unable to </a:t>
            </a:r>
            <a:r>
              <a:rPr lang="en-US" sz="1400" b="1" dirty="0" err="1"/>
              <a:t>recognise</a:t>
            </a:r>
            <a:r>
              <a:rPr lang="en-US" sz="1400" b="1" dirty="0"/>
              <a:t> that suffering involves </a:t>
            </a:r>
            <a:r>
              <a:rPr lang="en-US" sz="1400" b="1" u="sng" dirty="0"/>
              <a:t>an inability to expand images of self, other, world and God in view of information that has been revealed in and through experiences of trauma.  </a:t>
            </a:r>
            <a:endParaRPr lang="en-US" sz="1400" b="1" dirty="0"/>
          </a:p>
          <a:p>
            <a:endParaRPr lang="en-US" dirty="0"/>
          </a:p>
        </p:txBody>
      </p:sp>
      <p:sp>
        <p:nvSpPr>
          <p:cNvPr id="4" name="Slide Number Placeholder 3"/>
          <p:cNvSpPr>
            <a:spLocks noGrp="1"/>
          </p:cNvSpPr>
          <p:nvPr>
            <p:ph type="sldNum" sz="quarter" idx="10"/>
          </p:nvPr>
        </p:nvSpPr>
        <p:spPr/>
        <p:txBody>
          <a:bodyPr/>
          <a:lstStyle/>
          <a:p>
            <a:fld id="{198580BF-D9C3-4B33-B659-11BCCA083B63}" type="slidenum">
              <a:rPr lang="en-US" smtClean="0"/>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FEA85415-B8DC-4222-A0C2-DA1D666610BF}" type="slidenum">
              <a:rPr lang="en-US" smtClean="0"/>
              <a:pPr/>
              <a:t>13</a:t>
            </a:fld>
            <a:endParaRPr lang="en-US" smtClean="0"/>
          </a:p>
        </p:txBody>
      </p:sp>
      <p:sp>
        <p:nvSpPr>
          <p:cNvPr id="176131" name="Rectangle 2"/>
          <p:cNvSpPr>
            <a:spLocks noChangeArrowheads="1" noTextEdit="1"/>
          </p:cNvSpPr>
          <p:nvPr>
            <p:ph type="sldImg"/>
          </p:nvPr>
        </p:nvSpPr>
        <p:spPr>
          <a:solidFill>
            <a:srgbClr val="FFFFFF"/>
          </a:solidFill>
          <a:ln/>
        </p:spPr>
      </p:sp>
      <p:sp>
        <p:nvSpPr>
          <p:cNvPr id="176132" name="Rectangle 3"/>
          <p:cNvSpPr>
            <a:spLocks noChangeArrowheads="1"/>
          </p:cNvSpPr>
          <p:nvPr>
            <p:ph type="body" idx="1"/>
          </p:nvPr>
        </p:nvSpPr>
        <p:spPr>
          <a:xfrm>
            <a:off x="710248" y="4460134"/>
            <a:ext cx="5681980" cy="4223598"/>
          </a:xfrm>
          <a:solidFill>
            <a:srgbClr val="FFFFFF"/>
          </a:solidFill>
          <a:ln>
            <a:solidFill>
              <a:srgbClr val="000000"/>
            </a:solidFill>
          </a:ln>
        </p:spPr>
        <p:txBody>
          <a:bodyPr/>
          <a:lstStyle/>
          <a:p>
            <a:pPr eaLnBrk="1" hangingPunct="1"/>
            <a:r>
              <a:rPr lang="en-US" sz="1600" b="1" dirty="0"/>
              <a:t>Sometimes a person cannot remember parts of their life.  When one is severely oppressed while growing up, he/she has a tendency to block things out.  This is a survival tactic and an avenue of escape to avoid losing our mind.  After blocking out for some time, a spirit will enter and set up a stronghold.  The spirit becomes the strongman of this area in our mind.  The stronghold will block the entrance of life’s information and we may not remember parts of our life’s history.  The strongman is holding information from those times, and our peace of mind.  These are the goods that he has, but they are not legally his, they are yours!    Within you is the One who is stronger than the enemy.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372C3840-5936-4F05-94AD-16CF3AD4C7F2}" type="slidenum">
              <a:rPr lang="en-US" smtClean="0"/>
              <a:pPr/>
              <a:t>14</a:t>
            </a:fld>
            <a:endParaRPr lang="en-US" smtClean="0"/>
          </a:p>
        </p:txBody>
      </p:sp>
      <p:sp>
        <p:nvSpPr>
          <p:cNvPr id="177155" name="Rectangle 2"/>
          <p:cNvSpPr>
            <a:spLocks noChangeArrowheads="1" noTextEdit="1"/>
          </p:cNvSpPr>
          <p:nvPr>
            <p:ph type="sldImg"/>
          </p:nvPr>
        </p:nvSpPr>
        <p:spPr>
          <a:solidFill>
            <a:srgbClr val="FFFFFF"/>
          </a:solidFill>
          <a:ln/>
        </p:spPr>
      </p:sp>
      <p:sp>
        <p:nvSpPr>
          <p:cNvPr id="177156" name="Rectangle 3"/>
          <p:cNvSpPr>
            <a:spLocks noChangeArrowheads="1"/>
          </p:cNvSpPr>
          <p:nvPr>
            <p:ph type="body" idx="1"/>
          </p:nvPr>
        </p:nvSpPr>
        <p:spPr>
          <a:xfrm>
            <a:off x="710248" y="4460134"/>
            <a:ext cx="5681980" cy="4223598"/>
          </a:xfrm>
          <a:solidFill>
            <a:srgbClr val="FFFFFF"/>
          </a:solidFill>
          <a:ln>
            <a:solidFill>
              <a:srgbClr val="000000"/>
            </a:solidFill>
          </a:ln>
        </p:spPr>
        <p:txBody>
          <a:bodyPr/>
          <a:lstStyle/>
          <a:p>
            <a:pPr eaLnBrk="1" hangingPunct="1"/>
            <a:r>
              <a:rPr lang="en-US" sz="2500" b="1" dirty="0"/>
              <a:t>Super sensitive areas of your life:</a:t>
            </a:r>
          </a:p>
          <a:p>
            <a:pPr eaLnBrk="1" hangingPunct="1"/>
            <a:r>
              <a:rPr lang="en-US" sz="2500" b="1" dirty="0"/>
              <a:t>Any kind of Abuse</a:t>
            </a:r>
          </a:p>
          <a:p>
            <a:pPr eaLnBrk="1" hangingPunct="1"/>
            <a:r>
              <a:rPr lang="en-US" sz="2500" b="1" dirty="0"/>
              <a:t>Neglect</a:t>
            </a:r>
          </a:p>
          <a:p>
            <a:pPr eaLnBrk="1" hangingPunct="1"/>
            <a:r>
              <a:rPr lang="en-US" sz="2500" b="1" dirty="0"/>
              <a:t>Rejection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438DC437-F671-40F5-92A1-FEE8C2DF613B}" type="slidenum">
              <a:rPr lang="en-US" smtClean="0"/>
              <a:pPr/>
              <a:t>15</a:t>
            </a:fld>
            <a:endParaRPr lang="en-US" smtClean="0"/>
          </a:p>
        </p:txBody>
      </p:sp>
      <p:sp>
        <p:nvSpPr>
          <p:cNvPr id="179203" name="Rectangle 2"/>
          <p:cNvSpPr>
            <a:spLocks noChangeArrowheads="1" noTextEdit="1"/>
          </p:cNvSpPr>
          <p:nvPr>
            <p:ph type="sldImg"/>
          </p:nvPr>
        </p:nvSpPr>
        <p:spPr>
          <a:solidFill>
            <a:srgbClr val="FFFFFF"/>
          </a:solidFill>
          <a:ln/>
        </p:spPr>
      </p:sp>
      <p:sp>
        <p:nvSpPr>
          <p:cNvPr id="179204" name="Rectangle 3"/>
          <p:cNvSpPr>
            <a:spLocks noChangeArrowheads="1"/>
          </p:cNvSpPr>
          <p:nvPr>
            <p:ph type="body" idx="1"/>
          </p:nvPr>
        </p:nvSpPr>
        <p:spPr>
          <a:xfrm>
            <a:off x="710248" y="4460134"/>
            <a:ext cx="5681980" cy="4223598"/>
          </a:xfrm>
          <a:solidFill>
            <a:srgbClr val="FFFFFF"/>
          </a:solidFill>
          <a:ln>
            <a:solidFill>
              <a:srgbClr val="000000"/>
            </a:solidFill>
          </a:ln>
        </p:spPr>
        <p:txBody>
          <a:bodyPr/>
          <a:lstStyle/>
          <a:p>
            <a:pPr eaLnBrk="1" hangingPunct="1"/>
            <a:r>
              <a:rPr lang="en-US" dirty="0" smtClean="0"/>
              <a:t> </a:t>
            </a:r>
            <a:r>
              <a:rPr lang="en-US" sz="1600" b="1" dirty="0"/>
              <a:t>LIFE’S INFORMATION:  The double arrows represent areas where we had two-way communication of information in life and remember. </a:t>
            </a:r>
          </a:p>
          <a:p>
            <a:pPr eaLnBrk="1" hangingPunct="1"/>
            <a:r>
              <a:rPr lang="en-US" sz="1600" b="1" dirty="0"/>
              <a:t>We cannot cast out part of you, but it can be delivered and healed.  We ask Holy Spirit to heal the hurts and speak truth to you in that area.  Meanwhile, we bind the strongman and cast out him and other demons that are guarding this area and blocking your release.  </a:t>
            </a:r>
            <a:r>
              <a:rPr lang="en-US" sz="1600" b="1" u="sng" dirty="0"/>
              <a:t>This is dividing his spoils</a:t>
            </a:r>
            <a:r>
              <a:rPr lang="en-US" sz="1600" b="1" dirty="0"/>
              <a:t>!  Then, the demon and the blockage will be gone and you will begin to remember past events without the pain.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55FC0194-E49A-458E-9C2D-905F2DDDA6B9}" type="slidenum">
              <a:rPr lang="en-US" smtClean="0"/>
              <a:pPr/>
              <a:t>16</a:t>
            </a:fld>
            <a:endParaRPr lang="en-US" smtClean="0"/>
          </a:p>
        </p:txBody>
      </p:sp>
      <p:sp>
        <p:nvSpPr>
          <p:cNvPr id="178179" name="Rectangle 2"/>
          <p:cNvSpPr>
            <a:spLocks noChangeArrowheads="1" noTextEdit="1"/>
          </p:cNvSpPr>
          <p:nvPr>
            <p:ph type="sldImg"/>
          </p:nvPr>
        </p:nvSpPr>
        <p:spPr>
          <a:solidFill>
            <a:srgbClr val="FFFFFF"/>
          </a:solidFill>
          <a:ln/>
        </p:spPr>
      </p:sp>
      <p:sp>
        <p:nvSpPr>
          <p:cNvPr id="178180" name="Rectangle 3"/>
          <p:cNvSpPr>
            <a:spLocks noChangeArrowheads="1"/>
          </p:cNvSpPr>
          <p:nvPr>
            <p:ph type="body" idx="1"/>
          </p:nvPr>
        </p:nvSpPr>
        <p:spPr>
          <a:xfrm>
            <a:off x="710248" y="4460134"/>
            <a:ext cx="5681980" cy="4223598"/>
          </a:xfrm>
          <a:solidFill>
            <a:srgbClr val="FFFFFF"/>
          </a:solidFill>
          <a:ln>
            <a:solidFill>
              <a:srgbClr val="000000"/>
            </a:solidFill>
          </a:ln>
        </p:spPr>
        <p:txBody>
          <a:bodyPr/>
          <a:lstStyle/>
          <a:p>
            <a:pPr eaLnBrk="1" hangingPunct="1"/>
            <a:r>
              <a:rPr lang="en-US" sz="1600" b="1" dirty="0"/>
              <a:t>When we learn the truth of Jesus’ victory over the devil on the cross for us, and then rely on Him, we can be delivered.  The areas that are in bondage are a part of you, but being controlled by a demon.  The armor the enemy trusts in is the lies he has deceived you with all this time.  The controlling demon, or strongman, will tell the person that it would be bad for it to go.  It will say, “If I leave, you will not be able to make it in life.  You will not be able to do anything because I have been doing everything and you do not know anything.  You need me.”  The demon rules by fear and intimidation.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2289"/>
            <a:r>
              <a:rPr lang="en-US" sz="1400" b="1" dirty="0"/>
              <a:t>The accounts of trauma victims are typically minimized, distorted or attacked by other people.  As a result, most victims end up feeling misunderstood and further traumatized by the reactions of others.  Estranged, many tend to move to the edge of their social groups and often begin to doubt the reality of their own experience.  Many become marginalized and addicted while others pass frequently through the doors of a psychiatric clinic, drug rehabilitation facility or a 12 – Step Group.  Others become mentally ill, chronically fearful and/or angry. Still other become revolutionaries and criminals.  In very rare cases, some become agents of change, social heroes and prophets.</a:t>
            </a:r>
          </a:p>
          <a:p>
            <a:endParaRPr lang="en-US" dirty="0"/>
          </a:p>
        </p:txBody>
      </p:sp>
      <p:sp>
        <p:nvSpPr>
          <p:cNvPr id="4" name="Slide Number Placeholder 3"/>
          <p:cNvSpPr>
            <a:spLocks noGrp="1"/>
          </p:cNvSpPr>
          <p:nvPr>
            <p:ph type="sldNum" sz="quarter" idx="10"/>
          </p:nvPr>
        </p:nvSpPr>
        <p:spPr/>
        <p:txBody>
          <a:bodyPr/>
          <a:lstStyle/>
          <a:p>
            <a:fld id="{198580BF-D9C3-4B33-B659-11BCCA083B63}" type="slidenum">
              <a:rPr lang="en-US" smtClean="0"/>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70F6F978-5F60-48D6-AA75-CABF2700C88A}" type="slidenum">
              <a:rPr lang="en-US" smtClean="0"/>
              <a:pPr/>
              <a:t>19</a:t>
            </a:fld>
            <a:endParaRPr lang="en-US" smtClean="0"/>
          </a:p>
        </p:txBody>
      </p:sp>
      <p:sp>
        <p:nvSpPr>
          <p:cNvPr id="180227" name="Rectangle 2"/>
          <p:cNvSpPr>
            <a:spLocks noChangeArrowheads="1" noTextEdit="1"/>
          </p:cNvSpPr>
          <p:nvPr>
            <p:ph type="sldImg"/>
          </p:nvPr>
        </p:nvSpPr>
        <p:spPr>
          <a:solidFill>
            <a:srgbClr val="FFFFFF"/>
          </a:solidFill>
          <a:ln/>
        </p:spPr>
      </p:sp>
      <p:sp>
        <p:nvSpPr>
          <p:cNvPr id="180228" name="Rectangle 3"/>
          <p:cNvSpPr>
            <a:spLocks noChangeArrowheads="1"/>
          </p:cNvSpPr>
          <p:nvPr>
            <p:ph type="body" idx="1"/>
          </p:nvPr>
        </p:nvSpPr>
        <p:spPr>
          <a:xfrm>
            <a:off x="710248" y="4460134"/>
            <a:ext cx="5681980" cy="4223598"/>
          </a:xfrm>
          <a:solidFill>
            <a:srgbClr val="FFFFFF"/>
          </a:solidFill>
          <a:ln>
            <a:solidFill>
              <a:srgbClr val="000000"/>
            </a:solidFill>
          </a:ln>
        </p:spPr>
        <p:txBody>
          <a:bodyPr/>
          <a:lstStyle/>
          <a:p>
            <a:pPr eaLnBrk="1" hangingPunct="1"/>
            <a:r>
              <a:rPr lang="en-US" sz="1600" b="1" dirty="0"/>
              <a:t>We cannot cast out part of you, but it can be delivered and healed.  We ask Holy Spirit to heal the hurts and speak truth to you in that area.  Meanwhile, we bind the strongman and cast out him and other demons that are guarding this area and blocking your release.  </a:t>
            </a:r>
            <a:r>
              <a:rPr lang="en-US" sz="1600" b="1" u="sng" dirty="0"/>
              <a:t>This is dividing his spoils</a:t>
            </a:r>
            <a:r>
              <a:rPr lang="en-US" sz="1600" b="1" dirty="0"/>
              <a:t>!  Then, the demon and the blockage will be gone and you will begin to remember past events without the pain.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00A76E5-82FD-49BA-8013-1285E8746D38}" type="datetimeFigureOut">
              <a:rPr lang="en-US" smtClean="0"/>
              <a:t>9/5/2014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3C45674-B850-46DD-B386-97D687DB924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0A76E5-82FD-49BA-8013-1285E8746D38}"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45674-B850-46DD-B386-97D687DB92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0A76E5-82FD-49BA-8013-1285E8746D38}"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45674-B850-46DD-B386-97D687DB92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0A76E5-82FD-49BA-8013-1285E8746D38}"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45674-B850-46DD-B386-97D687DB92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0A76E5-82FD-49BA-8013-1285E8746D38}"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45674-B850-46DD-B386-97D687DB924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0A76E5-82FD-49BA-8013-1285E8746D38}" type="datetimeFigureOut">
              <a:rPr lang="en-US" smtClean="0"/>
              <a:t>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45674-B850-46DD-B386-97D687DB92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00A76E5-82FD-49BA-8013-1285E8746D38}" type="datetimeFigureOut">
              <a:rPr lang="en-US" smtClean="0"/>
              <a:t>9/5/2014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C45674-B850-46DD-B386-97D687DB92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0A76E5-82FD-49BA-8013-1285E8746D38}" type="datetimeFigureOut">
              <a:rPr lang="en-US" smtClean="0"/>
              <a:t>9/5/2014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C45674-B850-46DD-B386-97D687DB92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A76E5-82FD-49BA-8013-1285E8746D38}" type="datetimeFigureOut">
              <a:rPr lang="en-US" smtClean="0"/>
              <a:t>9/5/2014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C45674-B850-46DD-B386-97D687DB92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0A76E5-82FD-49BA-8013-1285E8746D38}" type="datetimeFigureOut">
              <a:rPr lang="en-US" smtClean="0"/>
              <a:t>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45674-B850-46DD-B386-97D687DB92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0A76E5-82FD-49BA-8013-1285E8746D38}" type="datetimeFigureOut">
              <a:rPr lang="en-US" smtClean="0"/>
              <a:t>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3C45674-B850-46DD-B386-97D687DB924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0A76E5-82FD-49BA-8013-1285E8746D38}" type="datetimeFigureOut">
              <a:rPr lang="en-US" smtClean="0"/>
              <a:t>9/5/2014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C45674-B850-46DD-B386-97D687DB924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SPIRIT OF TRAUMA</a:t>
            </a:r>
            <a:br>
              <a:rPr lang="en-US" dirty="0" smtClean="0"/>
            </a:br>
            <a:endParaRPr lang="en-US" dirty="0"/>
          </a:p>
        </p:txBody>
      </p:sp>
      <p:sp>
        <p:nvSpPr>
          <p:cNvPr id="3" name="Subtitle 2"/>
          <p:cNvSpPr>
            <a:spLocks noGrp="1"/>
          </p:cNvSpPr>
          <p:nvPr>
            <p:ph type="subTitle" idx="1"/>
          </p:nvPr>
        </p:nvSpPr>
        <p:spPr/>
        <p:txBody>
          <a:bodyPr>
            <a:normAutofit fontScale="92500" lnSpcReduction="10000"/>
          </a:bodyPr>
          <a:lstStyle/>
          <a:p>
            <a:pPr algn="ctr"/>
            <a:r>
              <a:rPr lang="en-US" sz="2800" b="1" dirty="0" smtClean="0">
                <a:effectLst>
                  <a:outerShdw blurRad="38100" dist="38100" dir="2700000" algn="tl">
                    <a:srgbClr val="000000">
                      <a:alpha val="43137"/>
                    </a:srgbClr>
                  </a:outerShdw>
                </a:effectLst>
              </a:rPr>
              <a:t>The Power </a:t>
            </a:r>
            <a:r>
              <a:rPr lang="en-US" sz="2800" b="1" dirty="0" smtClean="0">
                <a:effectLst>
                  <a:outerShdw blurRad="38100" dist="38100" dir="2700000" algn="tl">
                    <a:srgbClr val="000000">
                      <a:alpha val="43137"/>
                    </a:srgbClr>
                  </a:outerShdw>
                </a:effectLst>
              </a:rPr>
              <a:t>To Eradicate</a:t>
            </a:r>
          </a:p>
          <a:p>
            <a:pPr algn="ctr"/>
            <a:r>
              <a:rPr lang="en-US" sz="2800" b="1" dirty="0" smtClean="0">
                <a:effectLst>
                  <a:outerShdw blurRad="38100" dist="38100" dir="2700000" algn="tl">
                    <a:srgbClr val="C0C0C0"/>
                  </a:outerShdw>
                </a:effectLst>
              </a:rPr>
              <a:t>STRONGMAN </a:t>
            </a:r>
            <a:r>
              <a:rPr lang="en-US" sz="2800" b="1" dirty="0" smtClean="0">
                <a:effectLst>
                  <a:outerShdw blurRad="38100" dist="38100" dir="2700000" algn="tl">
                    <a:srgbClr val="C0C0C0"/>
                  </a:outerShdw>
                </a:effectLst>
              </a:rPr>
              <a:t>&amp; </a:t>
            </a:r>
            <a:r>
              <a:rPr lang="en-US" sz="2800" b="1" dirty="0" smtClean="0">
                <a:effectLst>
                  <a:outerShdw blurRad="38100" dist="38100" dir="2700000" algn="tl">
                    <a:srgbClr val="C0C0C0"/>
                  </a:outerShdw>
                </a:effectLst>
              </a:rPr>
              <a:t>STRONGHOLDS</a:t>
            </a:r>
          </a:p>
          <a:p>
            <a:pPr algn="ctr"/>
            <a:endParaRPr lang="en-US" sz="2800" b="1" dirty="0" smtClean="0">
              <a:effectLst>
                <a:outerShdw blurRad="38100" dist="38100" dir="2700000" algn="tl">
                  <a:srgbClr val="C0C0C0"/>
                </a:outerShdw>
              </a:effectLst>
            </a:endParaRPr>
          </a:p>
          <a:p>
            <a:pPr algn="ctr"/>
            <a:r>
              <a:rPr lang="en-US" dirty="0" smtClean="0"/>
              <a:t>Dr. Phillip Morris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effectLst>
                  <a:outerShdw blurRad="38100" dist="38100" dir="2700000" algn="tl">
                    <a:srgbClr val="000000">
                      <a:alpha val="43137"/>
                    </a:srgbClr>
                  </a:outerShdw>
                </a:effectLst>
              </a:rPr>
              <a:t>TRAUMA</a:t>
            </a:r>
            <a:endParaRPr lang="en-US" sz="5400" dirty="0"/>
          </a:p>
        </p:txBody>
      </p:sp>
      <p:sp>
        <p:nvSpPr>
          <p:cNvPr id="3" name="Content Placeholder 2"/>
          <p:cNvSpPr>
            <a:spLocks noGrp="1"/>
          </p:cNvSpPr>
          <p:nvPr>
            <p:ph idx="1"/>
          </p:nvPr>
        </p:nvSpPr>
        <p:spPr>
          <a:xfrm>
            <a:off x="457200" y="1752600"/>
            <a:ext cx="8229600" cy="4724400"/>
          </a:xfrm>
        </p:spPr>
        <p:txBody>
          <a:bodyPr>
            <a:normAutofit fontScale="92500" lnSpcReduction="20000"/>
          </a:bodyPr>
          <a:lstStyle/>
          <a:p>
            <a:pPr algn="just"/>
            <a:r>
              <a:rPr lang="en-US" b="1" dirty="0" smtClean="0"/>
              <a:t>The accounts of trauma victims are typically </a:t>
            </a:r>
            <a:r>
              <a:rPr lang="en-US" b="1" u="sng" dirty="0" smtClean="0"/>
              <a:t>minimized, distorted or attacked </a:t>
            </a:r>
            <a:r>
              <a:rPr lang="en-US" b="1" dirty="0" smtClean="0"/>
              <a:t>by other people.  </a:t>
            </a:r>
            <a:endParaRPr lang="en-US" b="1" dirty="0" smtClean="0"/>
          </a:p>
          <a:p>
            <a:pPr algn="just"/>
            <a:r>
              <a:rPr lang="en-US" b="1" dirty="0" smtClean="0"/>
              <a:t>M</a:t>
            </a:r>
            <a:r>
              <a:rPr lang="en-US" b="1" dirty="0" smtClean="0"/>
              <a:t>ost </a:t>
            </a:r>
            <a:r>
              <a:rPr lang="en-US" b="1" dirty="0" smtClean="0"/>
              <a:t>victims </a:t>
            </a:r>
            <a:r>
              <a:rPr lang="en-US" b="1" dirty="0" smtClean="0"/>
              <a:t>- </a:t>
            </a:r>
            <a:r>
              <a:rPr lang="en-US" b="1" u="sng" dirty="0" smtClean="0"/>
              <a:t>misunderstood</a:t>
            </a:r>
            <a:r>
              <a:rPr lang="en-US" b="1" dirty="0" smtClean="0"/>
              <a:t> </a:t>
            </a:r>
            <a:r>
              <a:rPr lang="en-US" b="1" dirty="0" smtClean="0"/>
              <a:t>and further traumatized by the reactions of others.  </a:t>
            </a:r>
            <a:endParaRPr lang="en-US" b="1" dirty="0" smtClean="0"/>
          </a:p>
          <a:p>
            <a:pPr algn="just"/>
            <a:r>
              <a:rPr lang="en-US" b="1" dirty="0" smtClean="0"/>
              <a:t>Estranged</a:t>
            </a:r>
            <a:r>
              <a:rPr lang="en-US" b="1" dirty="0" smtClean="0"/>
              <a:t>, many tend to </a:t>
            </a:r>
            <a:r>
              <a:rPr lang="en-US" b="1" u="sng" dirty="0" smtClean="0"/>
              <a:t>move to the edge </a:t>
            </a:r>
            <a:r>
              <a:rPr lang="en-US" b="1" dirty="0" smtClean="0"/>
              <a:t>of their social groups and often begin to </a:t>
            </a:r>
            <a:r>
              <a:rPr lang="en-US" b="1" u="sng" dirty="0" smtClean="0"/>
              <a:t>doubt the reality </a:t>
            </a:r>
            <a:r>
              <a:rPr lang="en-US" b="1" dirty="0" smtClean="0"/>
              <a:t>of their own experience.  </a:t>
            </a:r>
            <a:endParaRPr lang="en-US" b="1" dirty="0" smtClean="0"/>
          </a:p>
          <a:p>
            <a:pPr algn="just"/>
            <a:r>
              <a:rPr lang="en-US" b="1" dirty="0" smtClean="0"/>
              <a:t>Many </a:t>
            </a:r>
            <a:r>
              <a:rPr lang="en-US" b="1" dirty="0" smtClean="0"/>
              <a:t>become </a:t>
            </a:r>
            <a:r>
              <a:rPr lang="en-US" b="1" u="sng" dirty="0" smtClean="0"/>
              <a:t>marginalized</a:t>
            </a:r>
            <a:r>
              <a:rPr lang="en-US" b="1" dirty="0" smtClean="0"/>
              <a:t> and </a:t>
            </a:r>
            <a:r>
              <a:rPr lang="en-US" b="1" u="sng" dirty="0" smtClean="0"/>
              <a:t>addicted</a:t>
            </a:r>
            <a:r>
              <a:rPr lang="en-US" b="1" dirty="0" smtClean="0"/>
              <a:t> while others </a:t>
            </a:r>
            <a:r>
              <a:rPr lang="en-US" b="1" dirty="0" smtClean="0"/>
              <a:t>try </a:t>
            </a:r>
            <a:r>
              <a:rPr lang="en-US" b="1" dirty="0" smtClean="0"/>
              <a:t>psychiatric </a:t>
            </a:r>
            <a:r>
              <a:rPr lang="en-US" b="1" dirty="0" smtClean="0"/>
              <a:t>help, </a:t>
            </a:r>
            <a:r>
              <a:rPr lang="en-US" b="1" dirty="0" smtClean="0"/>
              <a:t>drug </a:t>
            </a:r>
            <a:r>
              <a:rPr lang="en-US" b="1" dirty="0" smtClean="0"/>
              <a:t>rehab, </a:t>
            </a:r>
            <a:r>
              <a:rPr lang="en-US" b="1" dirty="0" smtClean="0"/>
              <a:t>or a 12 – Step Group.  </a:t>
            </a:r>
            <a:endParaRPr lang="en-US" b="1" dirty="0" smtClean="0"/>
          </a:p>
          <a:p>
            <a:pPr algn="just"/>
            <a:r>
              <a:rPr lang="en-US" b="1" dirty="0" smtClean="0"/>
              <a:t>Others - mentally </a:t>
            </a:r>
            <a:r>
              <a:rPr lang="en-US" b="1" dirty="0" smtClean="0"/>
              <a:t>ill, chronically fearful and/or angry. Still other become revolutionaries and criminals.  </a:t>
            </a:r>
            <a:endParaRPr lang="en-US" b="1" dirty="0" smtClean="0"/>
          </a:p>
          <a:p>
            <a:pPr algn="just"/>
            <a:r>
              <a:rPr lang="en-US" b="1" dirty="0" smtClean="0"/>
              <a:t>In </a:t>
            </a:r>
            <a:r>
              <a:rPr lang="en-US" b="1" dirty="0" smtClean="0"/>
              <a:t>very rare cases, some become agents of change, social heroes and prophets.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3">
                                            <p:txEl>
                                              <p:pRg st="5" end="5"/>
                                            </p:txEl>
                                          </p:spTgt>
                                        </p:tgtEl>
                                        <p:attrNameLst>
                                          <p:attrName>ppt_x</p:attrName>
                                        </p:attrNameLst>
                                      </p:cBhvr>
                                    </p:anim>
                                    <p:anim from="0" to="-1.0" calcmode="lin" valueType="num">
                                      <p:cBhvr>
                                        <p:cTn id="48" dur="200" decel="50000" autoRev="1" fill="hold">
                                          <p:stCondLst>
                                            <p:cond delay="600"/>
                                          </p:stCondLst>
                                        </p:cTn>
                                        <p:tgtEl>
                                          <p:spTgt spid="3">
                                            <p:txEl>
                                              <p:pRg st="5" end="5"/>
                                            </p:txEl>
                                          </p:spTgt>
                                        </p:tgtEl>
                                        <p:attrNameLst>
                                          <p:attrName>xshear</p:attrName>
                                        </p:attrNameLst>
                                      </p:cBhvr>
                                    </p:anim>
                                    <p:animScale>
                                      <p:cBhvr>
                                        <p:cTn id="49" dur="200" decel="100000" autoRev="1" fill="hold">
                                          <p:stCondLst>
                                            <p:cond delay="600"/>
                                          </p:stCondLst>
                                        </p:cTn>
                                        <p:tgtEl>
                                          <p:spTgt spid="3">
                                            <p:txEl>
                                              <p:pRg st="5" end="5"/>
                                            </p:txEl>
                                          </p:spTgt>
                                        </p:tgtEl>
                                      </p:cBhvr>
                                      <p:from x="100000" y="100000"/>
                                      <p:to x="80000" y="100000"/>
                                    </p:animScale>
                                    <p:anim by="(#ppt_h/3+#ppt_w*0.1)" calcmode="lin" valueType="num">
                                      <p:cBhvr additive="sum">
                                        <p:cTn id="50" dur="200" decel="100000" autoRev="1" fill="hold">
                                          <p:stCondLst>
                                            <p:cond delay="600"/>
                                          </p:stCondLst>
                                        </p:cTn>
                                        <p:tgtEl>
                                          <p:spTgt spid="3">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Misunderstandings of Trauma</a:t>
            </a:r>
            <a:endParaRPr lang="en-US" sz="4800" b="1" dirty="0"/>
          </a:p>
        </p:txBody>
      </p:sp>
      <p:sp>
        <p:nvSpPr>
          <p:cNvPr id="3" name="Content Placeholder 2"/>
          <p:cNvSpPr>
            <a:spLocks noGrp="1"/>
          </p:cNvSpPr>
          <p:nvPr>
            <p:ph idx="1"/>
          </p:nvPr>
        </p:nvSpPr>
        <p:spPr>
          <a:xfrm>
            <a:off x="457200" y="1752600"/>
            <a:ext cx="8229600" cy="4724400"/>
          </a:xfrm>
        </p:spPr>
        <p:txBody>
          <a:bodyPr>
            <a:normAutofit/>
          </a:bodyPr>
          <a:lstStyle/>
          <a:p>
            <a:r>
              <a:rPr lang="en-US" b="1" dirty="0" smtClean="0"/>
              <a:t>Many </a:t>
            </a:r>
            <a:r>
              <a:rPr lang="en-US" b="1" u="sng" dirty="0" smtClean="0"/>
              <a:t>spiritual directors </a:t>
            </a:r>
            <a:r>
              <a:rPr lang="en-US" b="1" dirty="0" smtClean="0"/>
              <a:t>do not </a:t>
            </a:r>
            <a:r>
              <a:rPr lang="en-US" b="1" dirty="0" smtClean="0"/>
              <a:t>understand:</a:t>
            </a:r>
          </a:p>
          <a:p>
            <a:r>
              <a:rPr lang="en-US" b="1" dirty="0" smtClean="0"/>
              <a:t>the </a:t>
            </a:r>
            <a:r>
              <a:rPr lang="en-US" b="1" u="sng" dirty="0" smtClean="0"/>
              <a:t>nature</a:t>
            </a:r>
            <a:r>
              <a:rPr lang="en-US" b="1" dirty="0" smtClean="0"/>
              <a:t> of Post Traumatic </a:t>
            </a:r>
            <a:r>
              <a:rPr lang="en-US" b="1" dirty="0" smtClean="0"/>
              <a:t>Stress, </a:t>
            </a:r>
            <a:r>
              <a:rPr lang="en-US" b="1" dirty="0" smtClean="0"/>
              <a:t>nor </a:t>
            </a:r>
            <a:r>
              <a:rPr lang="en-US" b="1" dirty="0" smtClean="0"/>
              <a:t>its </a:t>
            </a:r>
            <a:r>
              <a:rPr lang="en-US" b="1" u="sng" dirty="0" smtClean="0"/>
              <a:t>symptoms</a:t>
            </a:r>
            <a:r>
              <a:rPr lang="en-US" b="1" dirty="0" smtClean="0"/>
              <a:t> </a:t>
            </a:r>
            <a:r>
              <a:rPr lang="en-US" b="1" u="sng" dirty="0" smtClean="0"/>
              <a:t>of intrusion </a:t>
            </a:r>
            <a:r>
              <a:rPr lang="en-US" b="1" dirty="0" smtClean="0"/>
              <a:t>(e.g., flashbacks, nightmares, reliving experiences and panic attacks), </a:t>
            </a:r>
            <a:endParaRPr lang="en-US" b="1" dirty="0" smtClean="0"/>
          </a:p>
          <a:p>
            <a:r>
              <a:rPr lang="en-US" b="1" dirty="0" smtClean="0"/>
              <a:t>Its </a:t>
            </a:r>
            <a:r>
              <a:rPr lang="en-US" b="1" u="sng" dirty="0" smtClean="0"/>
              <a:t>denial  symptoms </a:t>
            </a:r>
            <a:r>
              <a:rPr lang="en-US" b="1" dirty="0" smtClean="0"/>
              <a:t>(e.g., depression, numbing, avoidance and various forms of magical thinking etc) that tend to regularly torment most victims of unresolved  trauma.  </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70" decel="100000"/>
                                        <p:tgtEl>
                                          <p:spTgt spid="3">
                                            <p:txEl>
                                              <p:pRg st="1" end="1"/>
                                            </p:txEl>
                                          </p:spTgt>
                                        </p:tgtEl>
                                      </p:cBhvr>
                                    </p:animEffect>
                                    <p:animScale>
                                      <p:cBhvr>
                                        <p:cTn id="19" dur="770" decel="100000"/>
                                        <p:tgtEl>
                                          <p:spTgt spid="3">
                                            <p:txEl>
                                              <p:pRg st="1" end="1"/>
                                            </p:txEl>
                                          </p:spTgt>
                                        </p:tgtEl>
                                      </p:cBhvr>
                                      <p:from x="10000" y="10000"/>
                                      <p:to x="200000" y="450000"/>
                                    </p:animScale>
                                    <p:animScale>
                                      <p:cBhvr>
                                        <p:cTn id="20" dur="1230" accel="100000" fill="hold">
                                          <p:stCondLst>
                                            <p:cond delay="770"/>
                                          </p:stCondLst>
                                        </p:cTn>
                                        <p:tgtEl>
                                          <p:spTgt spid="3">
                                            <p:txEl>
                                              <p:pRg st="1" end="1"/>
                                            </p:txEl>
                                          </p:spTgt>
                                        </p:tgtEl>
                                      </p:cBhvr>
                                      <p:from x="200000" y="450000"/>
                                      <p:to x="100000" y="100000"/>
                                    </p:animScale>
                                    <p:set>
                                      <p:cBhvr>
                                        <p:cTn id="21" dur="770" fill="hold"/>
                                        <p:tgtEl>
                                          <p:spTgt spid="3">
                                            <p:txEl>
                                              <p:pRg st="1" end="1"/>
                                            </p:txEl>
                                          </p:spTgt>
                                        </p:tgtEl>
                                        <p:attrNameLst>
                                          <p:attrName>ppt_x</p:attrName>
                                        </p:attrNameLst>
                                      </p:cBhvr>
                                      <p:to>
                                        <p:strVal val="(0.5)"/>
                                      </p:to>
                                    </p:set>
                                    <p:anim from="(0.5)" to="(#ppt_x)" calcmode="lin" valueType="num">
                                      <p:cBhvr>
                                        <p:cTn id="22" dur="1230" accel="100000" fill="hold">
                                          <p:stCondLst>
                                            <p:cond delay="770"/>
                                          </p:stCondLst>
                                        </p:cTn>
                                        <p:tgtEl>
                                          <p:spTgt spid="3">
                                            <p:txEl>
                                              <p:pRg st="1" end="1"/>
                                            </p:txEl>
                                          </p:spTgt>
                                        </p:tgtEl>
                                        <p:attrNameLst>
                                          <p:attrName>ppt_x</p:attrName>
                                        </p:attrNameLst>
                                      </p:cBhvr>
                                    </p:anim>
                                    <p:set>
                                      <p:cBhvr>
                                        <p:cTn id="23" dur="770" fill="hold"/>
                                        <p:tgtEl>
                                          <p:spTgt spid="3">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1" end="1"/>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770" decel="100000"/>
                                        <p:tgtEl>
                                          <p:spTgt spid="3">
                                            <p:txEl>
                                              <p:pRg st="2" end="2"/>
                                            </p:txEl>
                                          </p:spTgt>
                                        </p:tgtEl>
                                      </p:cBhvr>
                                    </p:animEffect>
                                    <p:animScale>
                                      <p:cBhvr>
                                        <p:cTn id="30" dur="770" decel="100000"/>
                                        <p:tgtEl>
                                          <p:spTgt spid="3">
                                            <p:txEl>
                                              <p:pRg st="2" end="2"/>
                                            </p:txEl>
                                          </p:spTgt>
                                        </p:tgtEl>
                                      </p:cBhvr>
                                      <p:from x="10000" y="10000"/>
                                      <p:to x="200000" y="450000"/>
                                    </p:animScale>
                                    <p:animScale>
                                      <p:cBhvr>
                                        <p:cTn id="31" dur="1230" accel="100000" fill="hold">
                                          <p:stCondLst>
                                            <p:cond delay="770"/>
                                          </p:stCondLst>
                                        </p:cTn>
                                        <p:tgtEl>
                                          <p:spTgt spid="3">
                                            <p:txEl>
                                              <p:pRg st="2" end="2"/>
                                            </p:txEl>
                                          </p:spTgt>
                                        </p:tgtEl>
                                      </p:cBhvr>
                                      <p:from x="200000" y="450000"/>
                                      <p:to x="100000" y="100000"/>
                                    </p:animScale>
                                    <p:set>
                                      <p:cBhvr>
                                        <p:cTn id="32" dur="770" fill="hold"/>
                                        <p:tgtEl>
                                          <p:spTgt spid="3">
                                            <p:txEl>
                                              <p:pRg st="2" end="2"/>
                                            </p:txEl>
                                          </p:spTgt>
                                        </p:tgtEl>
                                        <p:attrNameLst>
                                          <p:attrName>ppt_x</p:attrName>
                                        </p:attrNameLst>
                                      </p:cBhvr>
                                      <p:to>
                                        <p:strVal val="(0.5)"/>
                                      </p:to>
                                    </p:set>
                                    <p:anim from="(0.5)" to="(#ppt_x)" calcmode="lin" valueType="num">
                                      <p:cBhvr>
                                        <p:cTn id="33" dur="1230" accel="100000" fill="hold">
                                          <p:stCondLst>
                                            <p:cond delay="770"/>
                                          </p:stCondLst>
                                        </p:cTn>
                                        <p:tgtEl>
                                          <p:spTgt spid="3">
                                            <p:txEl>
                                              <p:pRg st="2" end="2"/>
                                            </p:txEl>
                                          </p:spTgt>
                                        </p:tgtEl>
                                        <p:attrNameLst>
                                          <p:attrName>ppt_x</p:attrName>
                                        </p:attrNameLst>
                                      </p:cBhvr>
                                    </p:anim>
                                    <p:set>
                                      <p:cBhvr>
                                        <p:cTn id="34" dur="770" fill="hold"/>
                                        <p:tgtEl>
                                          <p:spTgt spid="3">
                                            <p:txEl>
                                              <p:pRg st="2" end="2"/>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Autofit/>
          </a:bodyPr>
          <a:lstStyle/>
          <a:p>
            <a:r>
              <a:rPr lang="en-US" sz="5600" b="1" dirty="0" smtClean="0">
                <a:effectLst>
                  <a:outerShdw blurRad="38100" dist="38100" dir="2700000" algn="tl">
                    <a:srgbClr val="000000">
                      <a:alpha val="43137"/>
                    </a:srgbClr>
                  </a:outerShdw>
                </a:effectLst>
              </a:rPr>
              <a:t>Invisible Results Of Trauma</a:t>
            </a:r>
            <a:endParaRPr lang="en-US" sz="5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As a result, many caring professionals are unable to recognize that suffering involves </a:t>
            </a:r>
            <a:r>
              <a:rPr lang="en-US" b="1" u="sng" dirty="0" smtClean="0"/>
              <a:t>an inability to expand images of self, others, world and God in view of information that has been revealed in and through experiences of trauma</a:t>
            </a:r>
            <a:r>
              <a:rPr lang="en-US" b="1" u="sng" dirty="0" smtClean="0"/>
              <a:t>.</a:t>
            </a:r>
          </a:p>
          <a:p>
            <a:r>
              <a:rPr lang="en-US" b="1" u="sng" dirty="0" smtClean="0"/>
              <a:t>In </a:t>
            </a:r>
            <a:r>
              <a:rPr lang="en-US" b="1" u="sng" dirty="0" smtClean="0"/>
              <a:t>other words, they </a:t>
            </a:r>
            <a:r>
              <a:rPr lang="en-US" b="1" u="sng" dirty="0" smtClean="0"/>
              <a:t>have a tendency to digress in their minds and get </a:t>
            </a:r>
            <a:r>
              <a:rPr lang="en-US" b="1" u="sng" dirty="0" smtClean="0"/>
              <a:t>stuck in trauma of the past!  </a:t>
            </a:r>
            <a:endParaRPr lang="en-US" b="1" u="sng" dirty="0" smtClean="0"/>
          </a:p>
          <a:p>
            <a:r>
              <a:rPr lang="en-US" b="1" u="sng" dirty="0" smtClean="0"/>
              <a:t>The trauma becomes a spiritual stronghold to hold them captive in their own minds.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1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274638"/>
            <a:ext cx="8229600" cy="1401762"/>
          </a:xfrm>
        </p:spPr>
        <p:txBody>
          <a:bodyPr>
            <a:normAutofit fontScale="90000"/>
          </a:bodyPr>
          <a:lstStyle/>
          <a:p>
            <a:pPr eaLnBrk="1" hangingPunct="1">
              <a:defRPr/>
            </a:pPr>
            <a:r>
              <a:rPr lang="en-US" sz="4800" b="1" smtClean="0">
                <a:effectLst>
                  <a:outerShdw blurRad="38100" dist="38100" dir="2700000" algn="tl">
                    <a:srgbClr val="C0C0C0"/>
                  </a:outerShdw>
                </a:effectLst>
              </a:rPr>
              <a:t>Suppressed Memories</a:t>
            </a:r>
            <a:br>
              <a:rPr lang="en-US" sz="4800" b="1" smtClean="0">
                <a:effectLst>
                  <a:outerShdw blurRad="38100" dist="38100" dir="2700000" algn="tl">
                    <a:srgbClr val="C0C0C0"/>
                  </a:outerShdw>
                </a:effectLst>
              </a:rPr>
            </a:br>
            <a:r>
              <a:rPr lang="en-US" sz="4800" b="1" smtClean="0">
                <a:effectLst>
                  <a:outerShdw blurRad="38100" dist="38100" dir="2700000" algn="tl">
                    <a:srgbClr val="C0C0C0"/>
                  </a:outerShdw>
                </a:effectLst>
              </a:rPr>
              <a:t>Wrong Thoughts</a:t>
            </a:r>
          </a:p>
        </p:txBody>
      </p:sp>
      <p:sp>
        <p:nvSpPr>
          <p:cNvPr id="116739" name="Rectangle 3"/>
          <p:cNvSpPr>
            <a:spLocks noGrp="1" noChangeArrowheads="1"/>
          </p:cNvSpPr>
          <p:nvPr>
            <p:ph idx="1"/>
          </p:nvPr>
        </p:nvSpPr>
        <p:spPr>
          <a:xfrm>
            <a:off x="457200" y="1905000"/>
            <a:ext cx="8229600" cy="4343400"/>
          </a:xfrm>
        </p:spPr>
        <p:txBody>
          <a:bodyPr/>
          <a:lstStyle/>
          <a:p>
            <a:pPr eaLnBrk="1" hangingPunct="1"/>
            <a:r>
              <a:rPr lang="en-US" b="1" dirty="0" smtClean="0"/>
              <a:t>Unresolved Trauma will allow Memories to Contain </a:t>
            </a:r>
            <a:r>
              <a:rPr lang="en-US" b="1" dirty="0" smtClean="0"/>
              <a:t>Thoughts That, When Triggered By Emotions, Cause Us To Act &amp;/Or React In Certain Ways.</a:t>
            </a:r>
          </a:p>
          <a:p>
            <a:pPr eaLnBrk="1" hangingPunct="1"/>
            <a:r>
              <a:rPr lang="en-US" b="1" dirty="0" smtClean="0"/>
              <a:t>A Problem Exists When The Thoughts Do Not Line Up With Reality Or The Word Of God.  (Wrong Mental Interpretation by Child, or Demons </a:t>
            </a:r>
            <a:r>
              <a:rPr lang="en-US" b="1" dirty="0" err="1" smtClean="0"/>
              <a:t>Lieing</a:t>
            </a:r>
            <a:r>
              <a:rPr lang="en-US" b="1"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67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67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defRPr/>
            </a:pPr>
            <a:r>
              <a:rPr lang="en-US" sz="5400" b="1" smtClean="0">
                <a:effectLst>
                  <a:outerShdw blurRad="38100" dist="38100" dir="2700000" algn="tl">
                    <a:srgbClr val="C0C0C0"/>
                  </a:outerShdw>
                </a:effectLst>
              </a:rPr>
              <a:t>DISTORTED MEMORIES</a:t>
            </a:r>
          </a:p>
        </p:txBody>
      </p:sp>
      <p:sp>
        <p:nvSpPr>
          <p:cNvPr id="118787" name="Oval 3"/>
          <p:cNvSpPr>
            <a:spLocks noGrp="1" noChangeArrowheads="1"/>
          </p:cNvSpPr>
          <p:nvPr>
            <p:ph idx="1"/>
          </p:nvPr>
        </p:nvSpPr>
        <p:spPr>
          <a:xfrm>
            <a:off x="1371600" y="3276600"/>
            <a:ext cx="6442075" cy="2701925"/>
          </a:xfrm>
          <a:prstGeom prst="ellipse">
            <a:avLst/>
          </a:prstGeom>
          <a:solidFill>
            <a:srgbClr val="FFFFFF"/>
          </a:solidFill>
          <a:scene3d>
            <a:camera prst="legacyPerspectiveTop"/>
            <a:lightRig rig="legacyFlat3" dir="b"/>
          </a:scene3d>
          <a:sp3d extrusionH="121893000" prstMaterial="legacyMatte">
            <a:bevelT w="13500" h="13500" prst="angle"/>
            <a:bevelB w="13500" h="13500" prst="angle"/>
            <a:extrusionClr>
              <a:srgbClr val="FFFFFF"/>
            </a:extrusionClr>
          </a:sp3d>
        </p:spPr>
        <p:txBody>
          <a:bodyPr>
            <a:flatTx/>
          </a:bodyPr>
          <a:lstStyle/>
          <a:p>
            <a:pPr algn="ctr" eaLnBrk="1" hangingPunct="1">
              <a:spcBef>
                <a:spcPct val="0"/>
              </a:spcBef>
              <a:buFontTx/>
              <a:buNone/>
              <a:defRPr/>
            </a:pPr>
            <a:r>
              <a:rPr lang="en-US" b="1" dirty="0" smtClean="0">
                <a:effectLst>
                  <a:outerShdw blurRad="38100" dist="38100" dir="2700000" algn="tl">
                    <a:srgbClr val="C0C0C0"/>
                  </a:outerShdw>
                </a:effectLst>
              </a:rPr>
              <a:t>IN A MEMORY, </a:t>
            </a:r>
          </a:p>
          <a:p>
            <a:pPr algn="ctr" eaLnBrk="1" hangingPunct="1">
              <a:spcBef>
                <a:spcPct val="0"/>
              </a:spcBef>
              <a:buFontTx/>
              <a:buNone/>
              <a:defRPr/>
            </a:pPr>
            <a:r>
              <a:rPr lang="en-US" b="1" dirty="0" smtClean="0">
                <a:effectLst>
                  <a:outerShdw blurRad="38100" dist="38100" dir="2700000" algn="tl">
                    <a:srgbClr val="C0C0C0"/>
                  </a:outerShdw>
                </a:effectLst>
              </a:rPr>
              <a:t>A LIE BECOMES A STRONGHOLD</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8787">
                                            <p:bg/>
                                          </p:spTgt>
                                        </p:tgtEl>
                                        <p:attrNameLst>
                                          <p:attrName>style.visibility</p:attrName>
                                        </p:attrNameLst>
                                      </p:cBhvr>
                                      <p:to>
                                        <p:strVal val="visible"/>
                                      </p:to>
                                    </p:set>
                                    <p:anim calcmode="lin" valueType="num">
                                      <p:cBhvr>
                                        <p:cTn id="7" dur="1000" fill="hold"/>
                                        <p:tgtEl>
                                          <p:spTgt spid="118787">
                                            <p:bg/>
                                          </p:spTgt>
                                        </p:tgtEl>
                                        <p:attrNameLst>
                                          <p:attrName>ppt_w</p:attrName>
                                        </p:attrNameLst>
                                      </p:cBhvr>
                                      <p:tavLst>
                                        <p:tav tm="0">
                                          <p:val>
                                            <p:fltVal val="0"/>
                                          </p:val>
                                        </p:tav>
                                        <p:tav tm="100000">
                                          <p:val>
                                            <p:strVal val="#ppt_w"/>
                                          </p:val>
                                        </p:tav>
                                      </p:tavLst>
                                    </p:anim>
                                    <p:anim calcmode="lin" valueType="num">
                                      <p:cBhvr>
                                        <p:cTn id="8" dur="1000" fill="hold"/>
                                        <p:tgtEl>
                                          <p:spTgt spid="118787">
                                            <p:bg/>
                                          </p:spTgt>
                                        </p:tgtEl>
                                        <p:attrNameLst>
                                          <p:attrName>ppt_h</p:attrName>
                                        </p:attrNameLst>
                                      </p:cBhvr>
                                      <p:tavLst>
                                        <p:tav tm="0">
                                          <p:val>
                                            <p:fltVal val="0"/>
                                          </p:val>
                                        </p:tav>
                                        <p:tav tm="100000">
                                          <p:val>
                                            <p:strVal val="#ppt_h"/>
                                          </p:val>
                                        </p:tav>
                                      </p:tavLst>
                                    </p:anim>
                                    <p:anim calcmode="lin" valueType="num">
                                      <p:cBhvr>
                                        <p:cTn id="9" dur="1000" fill="hold"/>
                                        <p:tgtEl>
                                          <p:spTgt spid="118787">
                                            <p:bg/>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8787">
                                            <p:bg/>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18787">
                                            <p:txEl>
                                              <p:pRg st="0" end="0"/>
                                            </p:txEl>
                                          </p:spTgt>
                                        </p:tgtEl>
                                        <p:attrNameLst>
                                          <p:attrName>style.visibility</p:attrName>
                                        </p:attrNameLst>
                                      </p:cBhvr>
                                      <p:to>
                                        <p:strVal val="visible"/>
                                      </p:to>
                                    </p:set>
                                    <p:anim calcmode="lin" valueType="num">
                                      <p:cBhvr>
                                        <p:cTn id="15" dur="1000" fill="hold"/>
                                        <p:tgtEl>
                                          <p:spTgt spid="118787">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118787">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11878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1878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18787">
                                            <p:txEl>
                                              <p:pRg st="1" end="1"/>
                                            </p:txEl>
                                          </p:spTgt>
                                        </p:tgtEl>
                                        <p:attrNameLst>
                                          <p:attrName>style.visibility</p:attrName>
                                        </p:attrNameLst>
                                      </p:cBhvr>
                                      <p:to>
                                        <p:strVal val="visible"/>
                                      </p:to>
                                    </p:set>
                                    <p:anim calcmode="lin" valueType="num">
                                      <p:cBhvr>
                                        <p:cTn id="23" dur="1000" fill="hold"/>
                                        <p:tgtEl>
                                          <p:spTgt spid="118787">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118787">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11878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1878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defRPr/>
            </a:pPr>
            <a:r>
              <a:rPr lang="en-US" sz="4800" b="1" smtClean="0">
                <a:effectLst>
                  <a:outerShdw blurRad="38100" dist="38100" dir="2700000" algn="tl">
                    <a:srgbClr val="C0C0C0"/>
                  </a:outerShdw>
                </a:effectLst>
              </a:rPr>
              <a:t>Strongholds in your Soul</a:t>
            </a:r>
          </a:p>
        </p:txBody>
      </p:sp>
      <p:sp>
        <p:nvSpPr>
          <p:cNvPr id="122883" name="Oval 3"/>
          <p:cNvSpPr>
            <a:spLocks noGrp="1" noChangeArrowheads="1"/>
          </p:cNvSpPr>
          <p:nvPr>
            <p:ph idx="1"/>
          </p:nvPr>
        </p:nvSpPr>
        <p:spPr>
          <a:xfrm>
            <a:off x="457200" y="1828800"/>
            <a:ext cx="8229600" cy="4525963"/>
          </a:xfrm>
          <a:prstGeom prst="ellipse">
            <a:avLst/>
          </a:prstGeom>
          <a:solidFill>
            <a:srgbClr val="FFFF00"/>
          </a:solidFill>
          <a:ln>
            <a:solidFill>
              <a:srgbClr val="000000"/>
            </a:solidFill>
            <a:round/>
          </a:ln>
        </p:spPr>
        <p:txBody>
          <a:bodyPr/>
          <a:lstStyle/>
          <a:p>
            <a:pPr eaLnBrk="1" hangingPunct="1">
              <a:buFontTx/>
              <a:buNone/>
              <a:defRPr/>
            </a:pPr>
            <a:r>
              <a:rPr lang="en-US" smtClean="0"/>
              <a:t>			</a:t>
            </a:r>
            <a:r>
              <a:rPr lang="en-US" b="1" smtClean="0">
                <a:effectLst>
                  <a:outerShdw blurRad="38100" dist="38100" dir="2700000" algn="tl">
                    <a:srgbClr val="FFFFFF"/>
                  </a:outerShdw>
                </a:effectLst>
              </a:rPr>
              <a:t>SOUL</a:t>
            </a:r>
          </a:p>
          <a:p>
            <a:pPr eaLnBrk="1" hangingPunct="1">
              <a:defRPr/>
            </a:pPr>
            <a:endParaRPr lang="en-US" b="1" smtClean="0">
              <a:effectLst>
                <a:outerShdw blurRad="38100" dist="38100" dir="2700000" algn="tl">
                  <a:srgbClr val="FFFFFF"/>
                </a:outerShdw>
              </a:effectLst>
            </a:endParaRPr>
          </a:p>
          <a:p>
            <a:pPr eaLnBrk="1" hangingPunct="1">
              <a:buFontTx/>
              <a:buNone/>
              <a:defRPr/>
            </a:pPr>
            <a:r>
              <a:rPr lang="en-US" b="1" smtClean="0">
                <a:effectLst>
                  <a:outerShdw blurRad="38100" dist="38100" dir="2700000" algn="tl">
                    <a:srgbClr val="FFFFFF"/>
                  </a:outerShdw>
                </a:effectLst>
              </a:rPr>
              <a:t>              SPIRIT-MAN</a:t>
            </a:r>
          </a:p>
        </p:txBody>
      </p:sp>
      <p:sp>
        <p:nvSpPr>
          <p:cNvPr id="122884" name="Freeform 4"/>
          <p:cNvSpPr>
            <a:spLocks/>
          </p:cNvSpPr>
          <p:nvPr/>
        </p:nvSpPr>
        <p:spPr bwMode="auto">
          <a:xfrm>
            <a:off x="5867400" y="2362200"/>
            <a:ext cx="2514600" cy="2133600"/>
          </a:xfrm>
          <a:custGeom>
            <a:avLst/>
            <a:gdLst>
              <a:gd name="T0" fmla="*/ 274917107 w 1145"/>
              <a:gd name="T1" fmla="*/ 23513239 h 1320"/>
              <a:gd name="T2" fmla="*/ 347262955 w 1145"/>
              <a:gd name="T3" fmla="*/ 611355578 h 1320"/>
              <a:gd name="T4" fmla="*/ 1215423705 w 1145"/>
              <a:gd name="T5" fmla="*/ 1160007584 h 1320"/>
              <a:gd name="T6" fmla="*/ 1360115265 w 1145"/>
              <a:gd name="T7" fmla="*/ 1277576982 h 1320"/>
              <a:gd name="T8" fmla="*/ 1577154800 w 1145"/>
              <a:gd name="T9" fmla="*/ 1316765704 h 1320"/>
              <a:gd name="T10" fmla="*/ 2147483647 w 1145"/>
              <a:gd name="T11" fmla="*/ 1512714163 h 1320"/>
              <a:gd name="T12" fmla="*/ 2147483647 w 1145"/>
              <a:gd name="T13" fmla="*/ 1669470667 h 1320"/>
              <a:gd name="T14" fmla="*/ 2147483647 w 1145"/>
              <a:gd name="T15" fmla="*/ 1982987311 h 1320"/>
              <a:gd name="T16" fmla="*/ 2147483647 w 1145"/>
              <a:gd name="T17" fmla="*/ 2147483647 h 1320"/>
              <a:gd name="T18" fmla="*/ 2147483647 w 1145"/>
              <a:gd name="T19" fmla="*/ 2147483647 h 1320"/>
              <a:gd name="T20" fmla="*/ 2147483647 w 1145"/>
              <a:gd name="T21" fmla="*/ 2147483647 h 1320"/>
              <a:gd name="T22" fmla="*/ 2147483647 w 1145"/>
              <a:gd name="T23" fmla="*/ 2147483647 h 1320"/>
              <a:gd name="T24" fmla="*/ 2147483647 w 1145"/>
              <a:gd name="T25" fmla="*/ 2147483647 h 1320"/>
              <a:gd name="T26" fmla="*/ 2147483647 w 1145"/>
              <a:gd name="T27" fmla="*/ 2147483647 h 1320"/>
              <a:gd name="T28" fmla="*/ 2147483647 w 1145"/>
              <a:gd name="T29" fmla="*/ 2147483647 h 1320"/>
              <a:gd name="T30" fmla="*/ 2147483647 w 1145"/>
              <a:gd name="T31" fmla="*/ 2147483647 h 1320"/>
              <a:gd name="T32" fmla="*/ 2147483647 w 1145"/>
              <a:gd name="T33" fmla="*/ 2147483647 h 1320"/>
              <a:gd name="T34" fmla="*/ 2147483647 w 1145"/>
              <a:gd name="T35" fmla="*/ 2147483647 h 1320"/>
              <a:gd name="T36" fmla="*/ 2147483647 w 1145"/>
              <a:gd name="T37" fmla="*/ 2147483647 h 1320"/>
              <a:gd name="T38" fmla="*/ 2147483647 w 1145"/>
              <a:gd name="T39" fmla="*/ 2147483647 h 1320"/>
              <a:gd name="T40" fmla="*/ 2147483647 w 1145"/>
              <a:gd name="T41" fmla="*/ 1551902885 h 1320"/>
              <a:gd name="T42" fmla="*/ 2147483647 w 1145"/>
              <a:gd name="T43" fmla="*/ 1395144764 h 1320"/>
              <a:gd name="T44" fmla="*/ 2147483647 w 1145"/>
              <a:gd name="T45" fmla="*/ 1199197922 h 1320"/>
              <a:gd name="T46" fmla="*/ 2147483647 w 1145"/>
              <a:gd name="T47" fmla="*/ 1042439802 h 1320"/>
              <a:gd name="T48" fmla="*/ 2147483647 w 1145"/>
              <a:gd name="T49" fmla="*/ 689734638 h 1320"/>
              <a:gd name="T50" fmla="*/ 2147483647 w 1145"/>
              <a:gd name="T51" fmla="*/ 493787796 h 1320"/>
              <a:gd name="T52" fmla="*/ 1794194336 w 1145"/>
              <a:gd name="T53" fmla="*/ 337029575 h 1320"/>
              <a:gd name="T54" fmla="*/ 781342163 w 1145"/>
              <a:gd name="T55" fmla="*/ 141082682 h 1320"/>
              <a:gd name="T56" fmla="*/ 274917107 w 1145"/>
              <a:gd name="T57" fmla="*/ 23513239 h 132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45"/>
              <a:gd name="T88" fmla="*/ 0 h 1320"/>
              <a:gd name="T89" fmla="*/ 1145 w 1145"/>
              <a:gd name="T90" fmla="*/ 1320 h 132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45" h="1320">
                <a:moveTo>
                  <a:pt x="57" y="9"/>
                </a:moveTo>
                <a:cubicBezTo>
                  <a:pt x="62" y="84"/>
                  <a:pt x="53" y="161"/>
                  <a:pt x="72" y="234"/>
                </a:cubicBezTo>
                <a:cubicBezTo>
                  <a:pt x="93" y="314"/>
                  <a:pt x="181" y="409"/>
                  <a:pt x="252" y="444"/>
                </a:cubicBezTo>
                <a:cubicBezTo>
                  <a:pt x="262" y="459"/>
                  <a:pt x="268" y="478"/>
                  <a:pt x="282" y="489"/>
                </a:cubicBezTo>
                <a:cubicBezTo>
                  <a:pt x="294" y="499"/>
                  <a:pt x="313" y="496"/>
                  <a:pt x="327" y="504"/>
                </a:cubicBezTo>
                <a:cubicBezTo>
                  <a:pt x="493" y="599"/>
                  <a:pt x="272" y="503"/>
                  <a:pt x="462" y="579"/>
                </a:cubicBezTo>
                <a:cubicBezTo>
                  <a:pt x="467" y="599"/>
                  <a:pt x="465" y="623"/>
                  <a:pt x="477" y="639"/>
                </a:cubicBezTo>
                <a:cubicBezTo>
                  <a:pt x="511" y="684"/>
                  <a:pt x="597" y="759"/>
                  <a:pt x="597" y="759"/>
                </a:cubicBezTo>
                <a:cubicBezTo>
                  <a:pt x="623" y="864"/>
                  <a:pt x="587" y="786"/>
                  <a:pt x="687" y="849"/>
                </a:cubicBezTo>
                <a:cubicBezTo>
                  <a:pt x="806" y="923"/>
                  <a:pt x="654" y="874"/>
                  <a:pt x="792" y="909"/>
                </a:cubicBezTo>
                <a:cubicBezTo>
                  <a:pt x="802" y="924"/>
                  <a:pt x="809" y="941"/>
                  <a:pt x="822" y="954"/>
                </a:cubicBezTo>
                <a:cubicBezTo>
                  <a:pt x="835" y="967"/>
                  <a:pt x="856" y="970"/>
                  <a:pt x="867" y="984"/>
                </a:cubicBezTo>
                <a:cubicBezTo>
                  <a:pt x="925" y="1057"/>
                  <a:pt x="829" y="1011"/>
                  <a:pt x="927" y="1044"/>
                </a:cubicBezTo>
                <a:cubicBezTo>
                  <a:pt x="937" y="1059"/>
                  <a:pt x="944" y="1076"/>
                  <a:pt x="957" y="1089"/>
                </a:cubicBezTo>
                <a:cubicBezTo>
                  <a:pt x="970" y="1102"/>
                  <a:pt x="991" y="1105"/>
                  <a:pt x="1002" y="1119"/>
                </a:cubicBezTo>
                <a:cubicBezTo>
                  <a:pt x="1060" y="1192"/>
                  <a:pt x="964" y="1146"/>
                  <a:pt x="1062" y="1179"/>
                </a:cubicBezTo>
                <a:cubicBezTo>
                  <a:pt x="1072" y="1204"/>
                  <a:pt x="1078" y="1231"/>
                  <a:pt x="1092" y="1254"/>
                </a:cubicBezTo>
                <a:cubicBezTo>
                  <a:pt x="1103" y="1272"/>
                  <a:pt x="1134" y="1320"/>
                  <a:pt x="1137" y="1299"/>
                </a:cubicBezTo>
                <a:cubicBezTo>
                  <a:pt x="1145" y="1254"/>
                  <a:pt x="1116" y="1209"/>
                  <a:pt x="1107" y="1164"/>
                </a:cubicBezTo>
                <a:cubicBezTo>
                  <a:pt x="1091" y="1089"/>
                  <a:pt x="1077" y="1014"/>
                  <a:pt x="1062" y="939"/>
                </a:cubicBezTo>
                <a:cubicBezTo>
                  <a:pt x="1051" y="807"/>
                  <a:pt x="1045" y="673"/>
                  <a:pt x="927" y="594"/>
                </a:cubicBezTo>
                <a:cubicBezTo>
                  <a:pt x="878" y="447"/>
                  <a:pt x="956" y="641"/>
                  <a:pt x="867" y="534"/>
                </a:cubicBezTo>
                <a:cubicBezTo>
                  <a:pt x="850" y="513"/>
                  <a:pt x="851" y="482"/>
                  <a:pt x="837" y="459"/>
                </a:cubicBezTo>
                <a:cubicBezTo>
                  <a:pt x="804" y="406"/>
                  <a:pt x="787" y="413"/>
                  <a:pt x="732" y="399"/>
                </a:cubicBezTo>
                <a:cubicBezTo>
                  <a:pt x="681" y="323"/>
                  <a:pt x="611" y="282"/>
                  <a:pt x="522" y="264"/>
                </a:cubicBezTo>
                <a:cubicBezTo>
                  <a:pt x="493" y="176"/>
                  <a:pt x="530" y="257"/>
                  <a:pt x="462" y="189"/>
                </a:cubicBezTo>
                <a:cubicBezTo>
                  <a:pt x="393" y="120"/>
                  <a:pt x="481" y="156"/>
                  <a:pt x="372" y="129"/>
                </a:cubicBezTo>
                <a:cubicBezTo>
                  <a:pt x="271" y="28"/>
                  <a:pt x="390" y="130"/>
                  <a:pt x="162" y="54"/>
                </a:cubicBezTo>
                <a:cubicBezTo>
                  <a:pt x="0" y="0"/>
                  <a:pt x="181" y="9"/>
                  <a:pt x="57" y="9"/>
                </a:cubicBezTo>
                <a:close/>
              </a:path>
            </a:pathLst>
          </a:custGeom>
          <a:solidFill>
            <a:srgbClr val="C0C0C0"/>
          </a:solidFill>
          <a:ln w="9525">
            <a:solidFill>
              <a:srgbClr val="000000"/>
            </a:solidFill>
            <a:round/>
            <a:headEnd/>
            <a:tailEnd/>
          </a:ln>
        </p:spPr>
        <p:txBody>
          <a:bodyPr/>
          <a:lstStyle/>
          <a:p>
            <a:endParaRPr lang="en-US"/>
          </a:p>
        </p:txBody>
      </p:sp>
      <p:sp>
        <p:nvSpPr>
          <p:cNvPr id="122885" name="Freeform 5"/>
          <p:cNvSpPr>
            <a:spLocks/>
          </p:cNvSpPr>
          <p:nvPr/>
        </p:nvSpPr>
        <p:spPr bwMode="auto">
          <a:xfrm>
            <a:off x="2209800" y="4419600"/>
            <a:ext cx="2362200" cy="1600200"/>
          </a:xfrm>
          <a:custGeom>
            <a:avLst/>
            <a:gdLst>
              <a:gd name="T0" fmla="*/ 2066662661 w 2700"/>
              <a:gd name="T1" fmla="*/ 2147483647 h 1012"/>
              <a:gd name="T2" fmla="*/ 1951847534 w 2700"/>
              <a:gd name="T3" fmla="*/ 1930211532 h 1012"/>
              <a:gd name="T4" fmla="*/ 1882958808 w 2700"/>
              <a:gd name="T5" fmla="*/ 1742690907 h 1012"/>
              <a:gd name="T6" fmla="*/ 1791107319 w 2700"/>
              <a:gd name="T7" fmla="*/ 1592674960 h 1012"/>
              <a:gd name="T8" fmla="*/ 1745181793 w 2700"/>
              <a:gd name="T9" fmla="*/ 1405154335 h 1012"/>
              <a:gd name="T10" fmla="*/ 1687774229 w 2700"/>
              <a:gd name="T11" fmla="*/ 1255137202 h 1012"/>
              <a:gd name="T12" fmla="*/ 1538514739 w 2700"/>
              <a:gd name="T13" fmla="*/ 917601026 h 1012"/>
              <a:gd name="T14" fmla="*/ 1308886235 w 2700"/>
              <a:gd name="T15" fmla="*/ 580063070 h 1012"/>
              <a:gd name="T16" fmla="*/ 1205553146 w 2700"/>
              <a:gd name="T17" fmla="*/ 392542346 h 1012"/>
              <a:gd name="T18" fmla="*/ 1171108783 w 2700"/>
              <a:gd name="T19" fmla="*/ 280030288 h 1012"/>
              <a:gd name="T20" fmla="*/ 1067775693 w 2700"/>
              <a:gd name="T21" fmla="*/ 242526795 h 1012"/>
              <a:gd name="T22" fmla="*/ 436295667 w 2700"/>
              <a:gd name="T23" fmla="*/ 280030288 h 1012"/>
              <a:gd name="T24" fmla="*/ 505184502 w 2700"/>
              <a:gd name="T25" fmla="*/ 1180128636 h 1012"/>
              <a:gd name="T26" fmla="*/ 551110028 w 2700"/>
              <a:gd name="T27" fmla="*/ 1292642276 h 1012"/>
              <a:gd name="T28" fmla="*/ 608517592 w 2700"/>
              <a:gd name="T29" fmla="*/ 1367649261 h 1012"/>
              <a:gd name="T30" fmla="*/ 654443118 w 2700"/>
              <a:gd name="T31" fmla="*/ 1517666394 h 1012"/>
              <a:gd name="T32" fmla="*/ 757776207 w 2700"/>
              <a:gd name="T33" fmla="*/ 1705187414 h 1012"/>
              <a:gd name="T34" fmla="*/ 861109296 w 2700"/>
              <a:gd name="T35" fmla="*/ 1855202965 h 1012"/>
              <a:gd name="T36" fmla="*/ 918517078 w 2700"/>
              <a:gd name="T37" fmla="*/ 2042723591 h 1012"/>
              <a:gd name="T38" fmla="*/ 929998241 w 2700"/>
              <a:gd name="T39" fmla="*/ 2147483647 h 1012"/>
              <a:gd name="T40" fmla="*/ 987405805 w 2700"/>
              <a:gd name="T41" fmla="*/ 2147483647 h 1012"/>
              <a:gd name="T42" fmla="*/ 1125183257 w 2700"/>
              <a:gd name="T43" fmla="*/ 2147483647 h 1012"/>
              <a:gd name="T44" fmla="*/ 1481108051 w 2700"/>
              <a:gd name="T45" fmla="*/ 2147483647 h 1012"/>
              <a:gd name="T46" fmla="*/ 1951847534 w 2700"/>
              <a:gd name="T47" fmla="*/ 2147483647 h 1012"/>
              <a:gd name="T48" fmla="*/ 1997773935 w 2700"/>
              <a:gd name="T49" fmla="*/ 2147483647 h 1012"/>
              <a:gd name="T50" fmla="*/ 2055180623 w 2700"/>
              <a:gd name="T51" fmla="*/ 2147483647 h 1012"/>
              <a:gd name="T52" fmla="*/ 2066662661 w 2700"/>
              <a:gd name="T53" fmla="*/ 2147483647 h 101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700"/>
              <a:gd name="T82" fmla="*/ 0 h 1012"/>
              <a:gd name="T83" fmla="*/ 2700 w 2700"/>
              <a:gd name="T84" fmla="*/ 1012 h 101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700" h="1012">
                <a:moveTo>
                  <a:pt x="2700" y="862"/>
                </a:moveTo>
                <a:cubicBezTo>
                  <a:pt x="2633" y="817"/>
                  <a:pt x="2633" y="793"/>
                  <a:pt x="2550" y="772"/>
                </a:cubicBezTo>
                <a:cubicBezTo>
                  <a:pt x="2491" y="683"/>
                  <a:pt x="2557" y="766"/>
                  <a:pt x="2460" y="697"/>
                </a:cubicBezTo>
                <a:cubicBezTo>
                  <a:pt x="2362" y="627"/>
                  <a:pt x="2478" y="665"/>
                  <a:pt x="2340" y="637"/>
                </a:cubicBezTo>
                <a:cubicBezTo>
                  <a:pt x="2311" y="549"/>
                  <a:pt x="2348" y="630"/>
                  <a:pt x="2280" y="562"/>
                </a:cubicBezTo>
                <a:cubicBezTo>
                  <a:pt x="2212" y="494"/>
                  <a:pt x="2293" y="531"/>
                  <a:pt x="2205" y="502"/>
                </a:cubicBezTo>
                <a:cubicBezTo>
                  <a:pt x="2173" y="406"/>
                  <a:pt x="2095" y="388"/>
                  <a:pt x="2010" y="367"/>
                </a:cubicBezTo>
                <a:cubicBezTo>
                  <a:pt x="1928" y="244"/>
                  <a:pt x="1857" y="245"/>
                  <a:pt x="1710" y="232"/>
                </a:cubicBezTo>
                <a:cubicBezTo>
                  <a:pt x="1464" y="48"/>
                  <a:pt x="1850" y="329"/>
                  <a:pt x="1575" y="157"/>
                </a:cubicBezTo>
                <a:cubicBezTo>
                  <a:pt x="1557" y="146"/>
                  <a:pt x="1550" y="119"/>
                  <a:pt x="1530" y="112"/>
                </a:cubicBezTo>
                <a:cubicBezTo>
                  <a:pt x="1487" y="98"/>
                  <a:pt x="1440" y="102"/>
                  <a:pt x="1395" y="97"/>
                </a:cubicBezTo>
                <a:cubicBezTo>
                  <a:pt x="1120" y="102"/>
                  <a:pt x="821" y="0"/>
                  <a:pt x="570" y="112"/>
                </a:cubicBezTo>
                <a:cubicBezTo>
                  <a:pt x="0" y="365"/>
                  <a:pt x="602" y="460"/>
                  <a:pt x="660" y="472"/>
                </a:cubicBezTo>
                <a:cubicBezTo>
                  <a:pt x="680" y="487"/>
                  <a:pt x="698" y="505"/>
                  <a:pt x="720" y="517"/>
                </a:cubicBezTo>
                <a:cubicBezTo>
                  <a:pt x="744" y="530"/>
                  <a:pt x="774" y="530"/>
                  <a:pt x="795" y="547"/>
                </a:cubicBezTo>
                <a:cubicBezTo>
                  <a:pt x="902" y="636"/>
                  <a:pt x="708" y="558"/>
                  <a:pt x="855" y="607"/>
                </a:cubicBezTo>
                <a:cubicBezTo>
                  <a:pt x="913" y="693"/>
                  <a:pt x="853" y="625"/>
                  <a:pt x="990" y="682"/>
                </a:cubicBezTo>
                <a:cubicBezTo>
                  <a:pt x="1185" y="763"/>
                  <a:pt x="965" y="702"/>
                  <a:pt x="1125" y="742"/>
                </a:cubicBezTo>
                <a:cubicBezTo>
                  <a:pt x="1305" y="1012"/>
                  <a:pt x="1000" y="567"/>
                  <a:pt x="1200" y="817"/>
                </a:cubicBezTo>
                <a:cubicBezTo>
                  <a:pt x="1210" y="829"/>
                  <a:pt x="1202" y="853"/>
                  <a:pt x="1215" y="862"/>
                </a:cubicBezTo>
                <a:cubicBezTo>
                  <a:pt x="1236" y="876"/>
                  <a:pt x="1265" y="871"/>
                  <a:pt x="1290" y="877"/>
                </a:cubicBezTo>
                <a:cubicBezTo>
                  <a:pt x="1350" y="891"/>
                  <a:pt x="1409" y="911"/>
                  <a:pt x="1470" y="922"/>
                </a:cubicBezTo>
                <a:cubicBezTo>
                  <a:pt x="1624" y="951"/>
                  <a:pt x="1935" y="997"/>
                  <a:pt x="1935" y="997"/>
                </a:cubicBezTo>
                <a:cubicBezTo>
                  <a:pt x="2140" y="987"/>
                  <a:pt x="2346" y="990"/>
                  <a:pt x="2550" y="967"/>
                </a:cubicBezTo>
                <a:cubicBezTo>
                  <a:pt x="2575" y="964"/>
                  <a:pt x="2587" y="932"/>
                  <a:pt x="2610" y="922"/>
                </a:cubicBezTo>
                <a:cubicBezTo>
                  <a:pt x="2633" y="912"/>
                  <a:pt x="2660" y="912"/>
                  <a:pt x="2685" y="907"/>
                </a:cubicBezTo>
                <a:cubicBezTo>
                  <a:pt x="2690" y="892"/>
                  <a:pt x="2700" y="862"/>
                  <a:pt x="2700" y="862"/>
                </a:cubicBezTo>
                <a:close/>
              </a:path>
            </a:pathLst>
          </a:custGeom>
          <a:solidFill>
            <a:srgbClr val="C0C0C0"/>
          </a:solidFill>
          <a:ln w="9525">
            <a:solidFill>
              <a:srgbClr val="000000"/>
            </a:solidFill>
            <a:round/>
            <a:headEnd/>
            <a:tailEnd/>
          </a:ln>
        </p:spPr>
        <p:txBody>
          <a:bodyPr/>
          <a:lstStyle/>
          <a:p>
            <a:endParaRPr lang="en-US"/>
          </a:p>
        </p:txBody>
      </p:sp>
      <p:sp>
        <p:nvSpPr>
          <p:cNvPr id="122886" name="Freeform 6"/>
          <p:cNvSpPr>
            <a:spLocks/>
          </p:cNvSpPr>
          <p:nvPr/>
        </p:nvSpPr>
        <p:spPr bwMode="auto">
          <a:xfrm>
            <a:off x="990600" y="2133600"/>
            <a:ext cx="2667000" cy="1600200"/>
          </a:xfrm>
          <a:custGeom>
            <a:avLst/>
            <a:gdLst>
              <a:gd name="T0" fmla="*/ 2147483647 w 1055"/>
              <a:gd name="T1" fmla="*/ 0 h 1172"/>
              <a:gd name="T2" fmla="*/ 2147483647 w 1055"/>
              <a:gd name="T3" fmla="*/ 139815411 h 1172"/>
              <a:gd name="T4" fmla="*/ 2147483647 w 1055"/>
              <a:gd name="T5" fmla="*/ 167777939 h 1172"/>
              <a:gd name="T6" fmla="*/ 2147483647 w 1055"/>
              <a:gd name="T7" fmla="*/ 503335225 h 1172"/>
              <a:gd name="T8" fmla="*/ 2147483647 w 1055"/>
              <a:gd name="T9" fmla="*/ 1062595505 h 1172"/>
              <a:gd name="T10" fmla="*/ 2147483647 w 1055"/>
              <a:gd name="T11" fmla="*/ 1398152663 h 1172"/>
              <a:gd name="T12" fmla="*/ 2147483647 w 1055"/>
              <a:gd name="T13" fmla="*/ 1426115191 h 1172"/>
              <a:gd name="T14" fmla="*/ 2147483647 w 1055"/>
              <a:gd name="T15" fmla="*/ 1510004480 h 1172"/>
              <a:gd name="T16" fmla="*/ 2147483647 w 1055"/>
              <a:gd name="T17" fmla="*/ 1817597745 h 1172"/>
              <a:gd name="T18" fmla="*/ 1303679872 w 1055"/>
              <a:gd name="T19" fmla="*/ 1929450586 h 1172"/>
              <a:gd name="T20" fmla="*/ 57516186 w 1055"/>
              <a:gd name="T21" fmla="*/ 1985377007 h 1172"/>
              <a:gd name="T22" fmla="*/ 153373956 w 1055"/>
              <a:gd name="T23" fmla="*/ 1649819849 h 1172"/>
              <a:gd name="T24" fmla="*/ 632667880 w 1055"/>
              <a:gd name="T25" fmla="*/ 1593893428 h 1172"/>
              <a:gd name="T26" fmla="*/ 1495398216 w 1055"/>
              <a:gd name="T27" fmla="*/ 1482041953 h 1172"/>
              <a:gd name="T28" fmla="*/ 2147483647 w 1055"/>
              <a:gd name="T29" fmla="*/ 978706557 h 1172"/>
              <a:gd name="T30" fmla="*/ 2147483647 w 1055"/>
              <a:gd name="T31" fmla="*/ 838891188 h 1172"/>
              <a:gd name="T32" fmla="*/ 2147483647 w 1055"/>
              <a:gd name="T33" fmla="*/ 727039713 h 1172"/>
              <a:gd name="T34" fmla="*/ 2147483647 w 1055"/>
              <a:gd name="T35" fmla="*/ 475371332 h 1172"/>
              <a:gd name="T36" fmla="*/ 2147483647 w 1055"/>
              <a:gd name="T37" fmla="*/ 223704402 h 1172"/>
              <a:gd name="T38" fmla="*/ 2147483647 w 1055"/>
              <a:gd name="T39" fmla="*/ 139815411 h 1172"/>
              <a:gd name="T40" fmla="*/ 2147483647 w 1055"/>
              <a:gd name="T41" fmla="*/ 83888969 h 1172"/>
              <a:gd name="T42" fmla="*/ 2147483647 w 1055"/>
              <a:gd name="T43" fmla="*/ 0 h 117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55"/>
              <a:gd name="T67" fmla="*/ 0 h 1172"/>
              <a:gd name="T68" fmla="*/ 1055 w 1055"/>
              <a:gd name="T69" fmla="*/ 1172 h 117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55" h="1172">
                <a:moveTo>
                  <a:pt x="1044" y="0"/>
                </a:moveTo>
                <a:cubicBezTo>
                  <a:pt x="1034" y="25"/>
                  <a:pt x="1031" y="54"/>
                  <a:pt x="1014" y="75"/>
                </a:cubicBezTo>
                <a:cubicBezTo>
                  <a:pt x="1004" y="87"/>
                  <a:pt x="975" y="76"/>
                  <a:pt x="969" y="90"/>
                </a:cubicBezTo>
                <a:cubicBezTo>
                  <a:pt x="837" y="386"/>
                  <a:pt x="1049" y="84"/>
                  <a:pt x="909" y="270"/>
                </a:cubicBezTo>
                <a:cubicBezTo>
                  <a:pt x="876" y="369"/>
                  <a:pt x="854" y="472"/>
                  <a:pt x="819" y="570"/>
                </a:cubicBezTo>
                <a:cubicBezTo>
                  <a:pt x="797" y="631"/>
                  <a:pt x="806" y="729"/>
                  <a:pt x="744" y="750"/>
                </a:cubicBezTo>
                <a:cubicBezTo>
                  <a:pt x="729" y="755"/>
                  <a:pt x="714" y="760"/>
                  <a:pt x="699" y="765"/>
                </a:cubicBezTo>
                <a:cubicBezTo>
                  <a:pt x="694" y="780"/>
                  <a:pt x="696" y="799"/>
                  <a:pt x="684" y="810"/>
                </a:cubicBezTo>
                <a:cubicBezTo>
                  <a:pt x="585" y="898"/>
                  <a:pt x="452" y="912"/>
                  <a:pt x="339" y="975"/>
                </a:cubicBezTo>
                <a:cubicBezTo>
                  <a:pt x="215" y="1044"/>
                  <a:pt x="348" y="1006"/>
                  <a:pt x="204" y="1035"/>
                </a:cubicBezTo>
                <a:cubicBezTo>
                  <a:pt x="9" y="1116"/>
                  <a:pt x="45" y="1172"/>
                  <a:pt x="9" y="1065"/>
                </a:cubicBezTo>
                <a:cubicBezTo>
                  <a:pt x="14" y="1005"/>
                  <a:pt x="0" y="940"/>
                  <a:pt x="24" y="885"/>
                </a:cubicBezTo>
                <a:cubicBezTo>
                  <a:pt x="35" y="860"/>
                  <a:pt x="75" y="868"/>
                  <a:pt x="99" y="855"/>
                </a:cubicBezTo>
                <a:cubicBezTo>
                  <a:pt x="223" y="786"/>
                  <a:pt x="90" y="824"/>
                  <a:pt x="234" y="795"/>
                </a:cubicBezTo>
                <a:cubicBezTo>
                  <a:pt x="246" y="686"/>
                  <a:pt x="250" y="565"/>
                  <a:pt x="369" y="525"/>
                </a:cubicBezTo>
                <a:cubicBezTo>
                  <a:pt x="398" y="437"/>
                  <a:pt x="361" y="518"/>
                  <a:pt x="429" y="450"/>
                </a:cubicBezTo>
                <a:cubicBezTo>
                  <a:pt x="497" y="382"/>
                  <a:pt x="416" y="419"/>
                  <a:pt x="504" y="390"/>
                </a:cubicBezTo>
                <a:cubicBezTo>
                  <a:pt x="536" y="294"/>
                  <a:pt x="614" y="276"/>
                  <a:pt x="699" y="255"/>
                </a:cubicBezTo>
                <a:cubicBezTo>
                  <a:pt x="745" y="187"/>
                  <a:pt x="831" y="146"/>
                  <a:pt x="909" y="120"/>
                </a:cubicBezTo>
                <a:cubicBezTo>
                  <a:pt x="929" y="105"/>
                  <a:pt x="947" y="87"/>
                  <a:pt x="969" y="75"/>
                </a:cubicBezTo>
                <a:cubicBezTo>
                  <a:pt x="993" y="62"/>
                  <a:pt x="1025" y="64"/>
                  <a:pt x="1044" y="45"/>
                </a:cubicBezTo>
                <a:cubicBezTo>
                  <a:pt x="1055" y="34"/>
                  <a:pt x="1044" y="15"/>
                  <a:pt x="1044" y="0"/>
                </a:cubicBezTo>
                <a:close/>
              </a:path>
            </a:pathLst>
          </a:custGeom>
          <a:solidFill>
            <a:srgbClr val="C0C0C0"/>
          </a:solidFill>
          <a:ln w="9525">
            <a:solidFill>
              <a:srgbClr val="000000"/>
            </a:solidFill>
            <a:round/>
            <a:headEnd/>
            <a:tailEnd/>
          </a:ln>
        </p:spPr>
        <p:txBody>
          <a:bodyPr/>
          <a:lstStyle/>
          <a:p>
            <a:endParaRPr lang="en-US"/>
          </a:p>
        </p:txBody>
      </p:sp>
      <p:sp>
        <p:nvSpPr>
          <p:cNvPr id="122887" name="Text Box 7"/>
          <p:cNvSpPr txBox="1">
            <a:spLocks noChangeArrowheads="1"/>
          </p:cNvSpPr>
          <p:nvPr/>
        </p:nvSpPr>
        <p:spPr bwMode="auto">
          <a:xfrm>
            <a:off x="381000" y="1752600"/>
            <a:ext cx="1219200" cy="990600"/>
          </a:xfrm>
          <a:prstGeom prst="rect">
            <a:avLst/>
          </a:prstGeom>
          <a:solidFill>
            <a:srgbClr val="FFFFFF"/>
          </a:solidFill>
          <a:ln w="9525">
            <a:solidFill>
              <a:srgbClr val="000000"/>
            </a:solidFill>
            <a:miter lim="800000"/>
            <a:headEnd/>
            <a:tailEnd/>
          </a:ln>
        </p:spPr>
        <p:txBody>
          <a:bodyPr/>
          <a:lstStyle/>
          <a:p>
            <a:pPr algn="ctr"/>
            <a:r>
              <a:rPr lang="en-US" sz="1200">
                <a:latin typeface="Arial" charset="0"/>
              </a:rPr>
              <a:t>    </a:t>
            </a:r>
            <a:r>
              <a:rPr lang="en-US" sz="1600" b="1">
                <a:latin typeface="Arial" charset="0"/>
              </a:rPr>
              <a:t>LIFE’S </a:t>
            </a:r>
            <a:r>
              <a:rPr lang="en-US" sz="1000" b="1">
                <a:latin typeface="Arial" charset="0"/>
              </a:rPr>
              <a:t>INFORMATION</a:t>
            </a:r>
          </a:p>
          <a:p>
            <a:pPr algn="ctr"/>
            <a:r>
              <a:rPr lang="en-US" sz="1400" b="1">
                <a:latin typeface="Arial" charset="0"/>
              </a:rPr>
              <a:t>IN MEMORIES</a:t>
            </a:r>
            <a:endParaRPr lang="en-US" b="1">
              <a:latin typeface="Arial" charset="0"/>
            </a:endParaRPr>
          </a:p>
        </p:txBody>
      </p:sp>
      <p:sp>
        <p:nvSpPr>
          <p:cNvPr id="122888" name="Rectangle 8"/>
          <p:cNvSpPr>
            <a:spLocks noChangeArrowheads="1"/>
          </p:cNvSpPr>
          <p:nvPr/>
        </p:nvSpPr>
        <p:spPr bwMode="auto">
          <a:xfrm>
            <a:off x="7543800" y="1676400"/>
            <a:ext cx="1219200" cy="990600"/>
          </a:xfrm>
          <a:prstGeom prst="rect">
            <a:avLst/>
          </a:prstGeom>
          <a:solidFill>
            <a:srgbClr val="FFFFFF"/>
          </a:solidFill>
          <a:ln w="9525">
            <a:solidFill>
              <a:srgbClr val="000000"/>
            </a:solidFill>
            <a:miter lim="800000"/>
            <a:headEnd/>
            <a:tailEnd/>
          </a:ln>
        </p:spPr>
        <p:txBody>
          <a:bodyPr/>
          <a:lstStyle/>
          <a:p>
            <a:pPr algn="ctr"/>
            <a:r>
              <a:rPr lang="en-US" sz="1200">
                <a:latin typeface="Arial" charset="0"/>
              </a:rPr>
              <a:t>    </a:t>
            </a:r>
            <a:r>
              <a:rPr lang="en-US" sz="1600" b="1">
                <a:latin typeface="Arial" charset="0"/>
              </a:rPr>
              <a:t>LIFE’S </a:t>
            </a:r>
            <a:r>
              <a:rPr lang="en-US" sz="1000" b="1">
                <a:latin typeface="Arial" charset="0"/>
              </a:rPr>
              <a:t>INFORMATION</a:t>
            </a:r>
          </a:p>
          <a:p>
            <a:pPr algn="ctr"/>
            <a:r>
              <a:rPr lang="en-US" sz="1400" b="1">
                <a:latin typeface="Arial" charset="0"/>
              </a:rPr>
              <a:t>IN</a:t>
            </a:r>
          </a:p>
          <a:p>
            <a:pPr algn="ctr"/>
            <a:r>
              <a:rPr lang="en-US" sz="1400" b="1">
                <a:latin typeface="Arial" charset="0"/>
              </a:rPr>
              <a:t>MEMORIES</a:t>
            </a:r>
            <a:endParaRPr lang="en-US" b="1">
              <a:latin typeface="Arial" charset="0"/>
            </a:endParaRPr>
          </a:p>
        </p:txBody>
      </p:sp>
      <p:sp>
        <p:nvSpPr>
          <p:cNvPr id="122889" name="Rectangle 9"/>
          <p:cNvSpPr>
            <a:spLocks noChangeArrowheads="1"/>
          </p:cNvSpPr>
          <p:nvPr/>
        </p:nvSpPr>
        <p:spPr bwMode="auto">
          <a:xfrm>
            <a:off x="914400" y="5410200"/>
            <a:ext cx="1219200" cy="998538"/>
          </a:xfrm>
          <a:prstGeom prst="rect">
            <a:avLst/>
          </a:prstGeom>
          <a:solidFill>
            <a:srgbClr val="FFFFFF"/>
          </a:solidFill>
          <a:ln w="9525">
            <a:solidFill>
              <a:srgbClr val="000000"/>
            </a:solidFill>
            <a:miter lim="800000"/>
            <a:headEnd/>
            <a:tailEnd/>
          </a:ln>
        </p:spPr>
        <p:txBody>
          <a:bodyPr/>
          <a:lstStyle/>
          <a:p>
            <a:pPr algn="ctr"/>
            <a:r>
              <a:rPr lang="en-US" sz="1200">
                <a:latin typeface="Arial" charset="0"/>
              </a:rPr>
              <a:t>    </a:t>
            </a:r>
            <a:r>
              <a:rPr lang="en-US" sz="1600" b="1">
                <a:latin typeface="Arial" charset="0"/>
              </a:rPr>
              <a:t>LIFE’S </a:t>
            </a:r>
            <a:r>
              <a:rPr lang="en-US" sz="1000" b="1">
                <a:latin typeface="Arial" charset="0"/>
              </a:rPr>
              <a:t>INFORMATION</a:t>
            </a:r>
          </a:p>
          <a:p>
            <a:pPr algn="ctr"/>
            <a:r>
              <a:rPr lang="en-US" sz="1400" b="1">
                <a:latin typeface="Arial" charset="0"/>
              </a:rPr>
              <a:t>IN</a:t>
            </a:r>
          </a:p>
          <a:p>
            <a:pPr algn="ctr"/>
            <a:r>
              <a:rPr lang="en-US" sz="1400" b="1">
                <a:latin typeface="Arial" charset="0"/>
              </a:rPr>
              <a:t>MEMORIES</a:t>
            </a:r>
            <a:endParaRPr lang="en-US" b="1">
              <a:latin typeface="Arial" charset="0"/>
            </a:endParaRPr>
          </a:p>
        </p:txBody>
      </p:sp>
      <p:sp>
        <p:nvSpPr>
          <p:cNvPr id="122890" name="Line 10"/>
          <p:cNvSpPr>
            <a:spLocks noChangeShapeType="1"/>
          </p:cNvSpPr>
          <p:nvPr/>
        </p:nvSpPr>
        <p:spPr bwMode="auto">
          <a:xfrm>
            <a:off x="1676400" y="1981200"/>
            <a:ext cx="609600" cy="685800"/>
          </a:xfrm>
          <a:prstGeom prst="line">
            <a:avLst/>
          </a:prstGeom>
          <a:noFill/>
          <a:ln w="9525">
            <a:solidFill>
              <a:srgbClr val="000000"/>
            </a:solidFill>
            <a:round/>
            <a:headEnd/>
            <a:tailEnd type="triangle" w="med" len="med"/>
          </a:ln>
        </p:spPr>
        <p:txBody>
          <a:bodyPr/>
          <a:lstStyle/>
          <a:p>
            <a:endParaRPr lang="en-US"/>
          </a:p>
        </p:txBody>
      </p:sp>
      <p:sp>
        <p:nvSpPr>
          <p:cNvPr id="122891" name="Line 11"/>
          <p:cNvSpPr>
            <a:spLocks noChangeShapeType="1"/>
          </p:cNvSpPr>
          <p:nvPr/>
        </p:nvSpPr>
        <p:spPr bwMode="auto">
          <a:xfrm flipH="1">
            <a:off x="6858000" y="1981200"/>
            <a:ext cx="609600" cy="838200"/>
          </a:xfrm>
          <a:prstGeom prst="line">
            <a:avLst/>
          </a:prstGeom>
          <a:noFill/>
          <a:ln w="9525">
            <a:solidFill>
              <a:srgbClr val="000000"/>
            </a:solidFill>
            <a:round/>
            <a:headEnd/>
            <a:tailEnd type="triangle" w="med" len="med"/>
          </a:ln>
        </p:spPr>
        <p:txBody>
          <a:bodyPr/>
          <a:lstStyle/>
          <a:p>
            <a:endParaRPr lang="en-US"/>
          </a:p>
        </p:txBody>
      </p:sp>
      <p:sp>
        <p:nvSpPr>
          <p:cNvPr id="122892" name="Line 12"/>
          <p:cNvSpPr>
            <a:spLocks noChangeShapeType="1"/>
          </p:cNvSpPr>
          <p:nvPr/>
        </p:nvSpPr>
        <p:spPr bwMode="auto">
          <a:xfrm flipH="1" flipV="1">
            <a:off x="3886200" y="1600200"/>
            <a:ext cx="381000" cy="1066800"/>
          </a:xfrm>
          <a:prstGeom prst="line">
            <a:avLst/>
          </a:prstGeom>
          <a:noFill/>
          <a:ln w="9525">
            <a:solidFill>
              <a:srgbClr val="000000"/>
            </a:solidFill>
            <a:round/>
            <a:headEnd type="triangle" w="med" len="med"/>
            <a:tailEnd type="triangle" w="med" len="med"/>
          </a:ln>
        </p:spPr>
        <p:txBody>
          <a:bodyPr/>
          <a:lstStyle/>
          <a:p>
            <a:endParaRPr lang="en-US"/>
          </a:p>
        </p:txBody>
      </p:sp>
      <p:sp>
        <p:nvSpPr>
          <p:cNvPr id="122893" name="Line 13"/>
          <p:cNvSpPr>
            <a:spLocks noChangeShapeType="1"/>
          </p:cNvSpPr>
          <p:nvPr/>
        </p:nvSpPr>
        <p:spPr bwMode="auto">
          <a:xfrm flipH="1">
            <a:off x="304800" y="4343400"/>
            <a:ext cx="1371600" cy="838200"/>
          </a:xfrm>
          <a:prstGeom prst="line">
            <a:avLst/>
          </a:prstGeom>
          <a:noFill/>
          <a:ln w="9525">
            <a:solidFill>
              <a:srgbClr val="000000"/>
            </a:solidFill>
            <a:round/>
            <a:headEnd type="triangle" w="med" len="med"/>
            <a:tailEnd type="triangle" w="med" len="med"/>
          </a:ln>
        </p:spPr>
        <p:txBody>
          <a:bodyPr/>
          <a:lstStyle/>
          <a:p>
            <a:endParaRPr lang="en-US"/>
          </a:p>
        </p:txBody>
      </p:sp>
      <p:sp>
        <p:nvSpPr>
          <p:cNvPr id="122894" name="Line 14"/>
          <p:cNvSpPr>
            <a:spLocks noChangeShapeType="1"/>
          </p:cNvSpPr>
          <p:nvPr/>
        </p:nvSpPr>
        <p:spPr bwMode="auto">
          <a:xfrm>
            <a:off x="6248400" y="4495800"/>
            <a:ext cx="1752600" cy="1409700"/>
          </a:xfrm>
          <a:prstGeom prst="line">
            <a:avLst/>
          </a:prstGeom>
          <a:noFill/>
          <a:ln w="9525">
            <a:solidFill>
              <a:srgbClr val="000000"/>
            </a:solidFill>
            <a:round/>
            <a:headEnd type="triangle" w="med" len="med"/>
            <a:tailEnd type="triangle" w="med" len="med"/>
          </a:ln>
        </p:spPr>
        <p:txBody>
          <a:bodyPr/>
          <a:lstStyle/>
          <a:p>
            <a:endParaRPr lang="en-US"/>
          </a:p>
        </p:txBody>
      </p:sp>
      <p:sp>
        <p:nvSpPr>
          <p:cNvPr id="122895" name="Line 15"/>
          <p:cNvSpPr>
            <a:spLocks noChangeShapeType="1"/>
          </p:cNvSpPr>
          <p:nvPr/>
        </p:nvSpPr>
        <p:spPr bwMode="auto">
          <a:xfrm flipV="1">
            <a:off x="2209800" y="5257800"/>
            <a:ext cx="609600" cy="541338"/>
          </a:xfrm>
          <a:prstGeom prst="line">
            <a:avLst/>
          </a:prstGeom>
          <a:noFill/>
          <a:ln w="9525">
            <a:solidFill>
              <a:srgbClr val="000000"/>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883">
                                            <p:bg/>
                                          </p:spTgt>
                                        </p:tgtEl>
                                        <p:attrNameLst>
                                          <p:attrName>style.visibility</p:attrName>
                                        </p:attrNameLst>
                                      </p:cBhvr>
                                      <p:to>
                                        <p:strVal val="visible"/>
                                      </p:to>
                                    </p:set>
                                    <p:anim calcmode="lin" valueType="num">
                                      <p:cBhvr additive="base">
                                        <p:cTn id="7" dur="500" fill="hold"/>
                                        <p:tgtEl>
                                          <p:spTgt spid="12288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2288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883">
                                            <p:txEl>
                                              <p:pRg st="0" end="0"/>
                                            </p:txEl>
                                          </p:spTgt>
                                        </p:tgtEl>
                                        <p:attrNameLst>
                                          <p:attrName>style.visibility</p:attrName>
                                        </p:attrNameLst>
                                      </p:cBhvr>
                                      <p:to>
                                        <p:strVal val="visible"/>
                                      </p:to>
                                    </p:set>
                                    <p:anim calcmode="lin" valueType="num">
                                      <p:cBhvr additive="base">
                                        <p:cTn id="13" dur="500" fill="hold"/>
                                        <p:tgtEl>
                                          <p:spTgt spid="12288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883">
                                            <p:txEl>
                                              <p:pRg st="2" end="2"/>
                                            </p:txEl>
                                          </p:spTgt>
                                        </p:tgtEl>
                                        <p:attrNameLst>
                                          <p:attrName>style.visibility</p:attrName>
                                        </p:attrNameLst>
                                      </p:cBhvr>
                                      <p:to>
                                        <p:strVal val="visible"/>
                                      </p:to>
                                    </p:set>
                                    <p:anim calcmode="lin" valueType="num">
                                      <p:cBhvr additive="base">
                                        <p:cTn id="19" dur="500" fill="hold"/>
                                        <p:tgtEl>
                                          <p:spTgt spid="1228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8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2288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2288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2288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2288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2890"/>
                                        </p:tgtEl>
                                        <p:attrNameLst>
                                          <p:attrName>style.visibility</p:attrName>
                                        </p:attrNameLst>
                                      </p:cBhvr>
                                      <p:to>
                                        <p:strVal val="visible"/>
                                      </p:to>
                                    </p:set>
                                    <p:anim calcmode="lin" valueType="num">
                                      <p:cBhvr additive="base">
                                        <p:cTn id="41" dur="500" fill="hold"/>
                                        <p:tgtEl>
                                          <p:spTgt spid="122890"/>
                                        </p:tgtEl>
                                        <p:attrNameLst>
                                          <p:attrName>ppt_x</p:attrName>
                                        </p:attrNameLst>
                                      </p:cBhvr>
                                      <p:tavLst>
                                        <p:tav tm="0">
                                          <p:val>
                                            <p:strVal val="#ppt_x"/>
                                          </p:val>
                                        </p:tav>
                                        <p:tav tm="100000">
                                          <p:val>
                                            <p:strVal val="#ppt_x"/>
                                          </p:val>
                                        </p:tav>
                                      </p:tavLst>
                                    </p:anim>
                                    <p:anim calcmode="lin" valueType="num">
                                      <p:cBhvr additive="base">
                                        <p:cTn id="42" dur="500" fill="hold"/>
                                        <p:tgtEl>
                                          <p:spTgt spid="12289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2288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2289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2288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2289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12289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12289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1228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nimBg="1" autoUpdateAnimBg="0"/>
      <p:bldP spid="122884" grpId="0" animBg="1"/>
      <p:bldP spid="122885" grpId="0" animBg="1"/>
      <p:bldP spid="122886" grpId="0" animBg="1"/>
      <p:bldP spid="122887" grpId="0" animBg="1" autoUpdateAnimBg="0"/>
      <p:bldP spid="122888" grpId="0" animBg="1" autoUpdateAnimBg="0"/>
      <p:bldP spid="122889" grpId="0" animBg="1" autoUpdateAnimBg="0"/>
      <p:bldP spid="122890" grpId="0" animBg="1"/>
      <p:bldP spid="122891" grpId="0" animBg="1"/>
      <p:bldP spid="122892" grpId="0" animBg="1"/>
      <p:bldP spid="122893" grpId="0" animBg="1"/>
      <p:bldP spid="122894" grpId="0" animBg="1"/>
      <p:bldP spid="12289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274638"/>
            <a:ext cx="8229600" cy="1706562"/>
          </a:xfrm>
        </p:spPr>
        <p:txBody>
          <a:bodyPr>
            <a:normAutofit/>
          </a:bodyPr>
          <a:lstStyle/>
          <a:p>
            <a:pPr eaLnBrk="1" hangingPunct="1">
              <a:defRPr/>
            </a:pPr>
            <a:r>
              <a:rPr lang="en-US" sz="5400" b="1" smtClean="0">
                <a:effectLst>
                  <a:outerShdw blurRad="38100" dist="38100" dir="2700000" algn="tl">
                    <a:srgbClr val="C0C0C0"/>
                  </a:outerShdw>
                </a:effectLst>
              </a:rPr>
              <a:t>You Possess The Power To Overcome</a:t>
            </a:r>
          </a:p>
        </p:txBody>
      </p:sp>
      <p:sp>
        <p:nvSpPr>
          <p:cNvPr id="120835" name="Rectangle 3"/>
          <p:cNvSpPr>
            <a:spLocks noGrp="1" noChangeArrowheads="1"/>
          </p:cNvSpPr>
          <p:nvPr>
            <p:ph idx="1"/>
          </p:nvPr>
        </p:nvSpPr>
        <p:spPr>
          <a:xfrm>
            <a:off x="685800" y="2605088"/>
            <a:ext cx="7772400" cy="3186112"/>
          </a:xfrm>
        </p:spPr>
        <p:txBody>
          <a:bodyPr/>
          <a:lstStyle/>
          <a:p>
            <a:pPr eaLnBrk="1" hangingPunct="1"/>
            <a:r>
              <a:rPr lang="en-US" b="1" smtClean="0"/>
              <a:t>1 John 4:4 You are of God, little children, and have overcome them, because </a:t>
            </a:r>
          </a:p>
          <a:p>
            <a:pPr eaLnBrk="1" hangingPunct="1"/>
            <a:r>
              <a:rPr lang="en-US" b="1" u="sng" smtClean="0"/>
              <a:t>He who is in you is greater than he who is in the world.</a:t>
            </a:r>
            <a:r>
              <a:rPr lang="en-US" b="1"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08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08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defRPr/>
            </a:pPr>
            <a:r>
              <a:rPr lang="en-US" sz="6000" b="1" dirty="0" smtClean="0">
                <a:effectLst>
                  <a:outerShdw blurRad="38100" dist="38100" dir="2700000" algn="tl">
                    <a:srgbClr val="C0C0C0"/>
                  </a:outerShdw>
                </a:effectLst>
              </a:rPr>
              <a:t>2 Cor. 10:3-5</a:t>
            </a:r>
          </a:p>
        </p:txBody>
      </p:sp>
      <p:sp>
        <p:nvSpPr>
          <p:cNvPr id="113667" name="Rectangle 3"/>
          <p:cNvSpPr>
            <a:spLocks noGrp="1" noChangeArrowheads="1"/>
          </p:cNvSpPr>
          <p:nvPr>
            <p:ph idx="1"/>
          </p:nvPr>
        </p:nvSpPr>
        <p:spPr/>
        <p:txBody>
          <a:bodyPr>
            <a:normAutofit/>
          </a:bodyPr>
          <a:lstStyle/>
          <a:p>
            <a:pPr algn="just" eaLnBrk="1" hangingPunct="1">
              <a:lnSpc>
                <a:spcPct val="90000"/>
              </a:lnSpc>
            </a:pPr>
            <a:r>
              <a:rPr lang="en-US" sz="3200" b="1" dirty="0" smtClean="0"/>
              <a:t>For though we walk in the flesh, we do not war according to the flesh.  For the weapons of our warfare </a:t>
            </a:r>
            <a:r>
              <a:rPr lang="en-US" sz="3200" b="1" i="1" dirty="0" smtClean="0"/>
              <a:t>are</a:t>
            </a:r>
            <a:r>
              <a:rPr lang="en-US" sz="3200" b="1" dirty="0" smtClean="0"/>
              <a:t> not carnal but </a:t>
            </a:r>
            <a:r>
              <a:rPr lang="en-US" sz="3200" b="1" u="sng" dirty="0" smtClean="0"/>
              <a:t>mighty in God </a:t>
            </a:r>
            <a:r>
              <a:rPr lang="en-US" sz="3200" b="1" dirty="0" smtClean="0"/>
              <a:t>for </a:t>
            </a:r>
            <a:r>
              <a:rPr lang="en-US" sz="3200" b="1" u="sng" dirty="0" smtClean="0"/>
              <a:t>pulling down strongholds</a:t>
            </a:r>
            <a:r>
              <a:rPr lang="en-US" sz="3200" b="1" dirty="0" smtClean="0"/>
              <a:t>, casting down arguments and every high thing that exalts itself against the knowledge of God, bringing every thought into captivity to the obedience of Christ,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additive="base">
                                        <p:cTn id="7" dur="5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366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defRPr/>
            </a:pPr>
            <a:r>
              <a:rPr lang="en-US" sz="6000" b="1" dirty="0" smtClean="0">
                <a:effectLst>
                  <a:outerShdw blurRad="38100" dist="38100" dir="2700000" algn="tl">
                    <a:srgbClr val="C0C0C0"/>
                  </a:outerShdw>
                </a:effectLst>
              </a:rPr>
              <a:t>Power To Eradicate</a:t>
            </a:r>
          </a:p>
        </p:txBody>
      </p:sp>
      <p:sp>
        <p:nvSpPr>
          <p:cNvPr id="115715" name="Rectangle 3"/>
          <p:cNvSpPr>
            <a:spLocks noGrp="1" noChangeArrowheads="1"/>
          </p:cNvSpPr>
          <p:nvPr>
            <p:ph idx="1"/>
          </p:nvPr>
        </p:nvSpPr>
        <p:spPr/>
        <p:txBody>
          <a:bodyPr/>
          <a:lstStyle/>
          <a:p>
            <a:pPr eaLnBrk="1" hangingPunct="1"/>
            <a:r>
              <a:rPr lang="en-US" b="1" u="sng" dirty="0" smtClean="0"/>
              <a:t>MIGHTY IN GOD</a:t>
            </a:r>
            <a:r>
              <a:rPr lang="en-US" b="1" dirty="0" smtClean="0"/>
              <a:t>: </a:t>
            </a:r>
            <a:r>
              <a:rPr lang="en-US" b="1" dirty="0" err="1" smtClean="0"/>
              <a:t>dunatos</a:t>
            </a:r>
            <a:r>
              <a:rPr lang="en-US" b="1" dirty="0" smtClean="0"/>
              <a:t>, Greek 1415, </a:t>
            </a:r>
          </a:p>
          <a:p>
            <a:pPr algn="just" eaLnBrk="1" hangingPunct="1"/>
            <a:r>
              <a:rPr lang="en-US" b="1" i="1" dirty="0" smtClean="0"/>
              <a:t>powerful</a:t>
            </a:r>
            <a:r>
              <a:rPr lang="en-US" b="1" dirty="0" smtClean="0"/>
              <a:t> or </a:t>
            </a:r>
            <a:r>
              <a:rPr lang="en-US" b="1" i="1" dirty="0" smtClean="0"/>
              <a:t>capable</a:t>
            </a:r>
            <a:r>
              <a:rPr lang="en-US" b="1" dirty="0" smtClean="0"/>
              <a:t> </a:t>
            </a:r>
            <a:r>
              <a:rPr lang="en-US" sz="2800" b="1" dirty="0" smtClean="0"/>
              <a:t>(lit or fig); </a:t>
            </a:r>
            <a:r>
              <a:rPr lang="en-US" b="1" i="1" dirty="0" smtClean="0"/>
              <a:t>possible,</a:t>
            </a:r>
            <a:r>
              <a:rPr lang="en-US" b="1" dirty="0" smtClean="0"/>
              <a:t> able, strong.</a:t>
            </a:r>
          </a:p>
          <a:p>
            <a:pPr algn="just" eaLnBrk="1" hangingPunct="1"/>
            <a:r>
              <a:rPr lang="en-US" b="1" u="sng" dirty="0" smtClean="0"/>
              <a:t>PULLING DOWN</a:t>
            </a:r>
            <a:r>
              <a:rPr lang="en-US" b="1" dirty="0" smtClean="0"/>
              <a:t>: </a:t>
            </a:r>
            <a:r>
              <a:rPr lang="en-US" b="1" dirty="0" err="1" smtClean="0"/>
              <a:t>kathairesis</a:t>
            </a:r>
            <a:r>
              <a:rPr lang="en-US" b="1" dirty="0" smtClean="0"/>
              <a:t>, Greek 2506,  </a:t>
            </a:r>
            <a:r>
              <a:rPr lang="en-US" b="1" i="1" dirty="0" err="1" smtClean="0"/>
              <a:t>kath</a:t>
            </a:r>
            <a:r>
              <a:rPr lang="en-US" b="1" i="1" dirty="0" smtClean="0"/>
              <a:t>-</a:t>
            </a:r>
            <a:r>
              <a:rPr lang="en-US" b="1" i="1" dirty="0" err="1" smtClean="0"/>
              <a:t>ah'ee</a:t>
            </a:r>
            <a:r>
              <a:rPr lang="en-US" b="1" i="1" dirty="0" smtClean="0"/>
              <a:t>-res-is</a:t>
            </a:r>
            <a:r>
              <a:rPr lang="en-US" b="1" dirty="0" smtClean="0"/>
              <a:t>; </a:t>
            </a:r>
          </a:p>
          <a:p>
            <a:pPr eaLnBrk="1" hangingPunct="1"/>
            <a:r>
              <a:rPr lang="en-US" b="1" i="1" dirty="0" smtClean="0"/>
              <a:t>demolition</a:t>
            </a:r>
            <a:r>
              <a:rPr lang="en-US" b="1" dirty="0" smtClean="0"/>
              <a:t>; destruction </a:t>
            </a:r>
          </a:p>
          <a:p>
            <a:pPr eaLnBrk="1" hangingPunct="1"/>
            <a:r>
              <a:rPr lang="en-US" b="1" dirty="0" smtClean="0"/>
              <a:t>figurative </a:t>
            </a:r>
            <a:r>
              <a:rPr lang="en-US" b="1" i="1" u="sng" dirty="0" smtClean="0"/>
              <a:t>extinction</a:t>
            </a:r>
            <a:endParaRPr lang="en-US" b="1" dirty="0" smtClean="0"/>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calcmode="lin" valueType="num">
                                      <p:cBhvr additive="base">
                                        <p:cTn id="7" dur="500" fill="hold"/>
                                        <p:tgtEl>
                                          <p:spTgt spid="1157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57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5715">
                                            <p:txEl>
                                              <p:pRg st="1" end="1"/>
                                            </p:txEl>
                                          </p:spTgt>
                                        </p:tgtEl>
                                        <p:attrNameLst>
                                          <p:attrName>style.visibility</p:attrName>
                                        </p:attrNameLst>
                                      </p:cBhvr>
                                      <p:to>
                                        <p:strVal val="visible"/>
                                      </p:to>
                                    </p:set>
                                    <p:anim calcmode="lin" valueType="num">
                                      <p:cBhvr additive="base">
                                        <p:cTn id="13" dur="500" fill="hold"/>
                                        <p:tgtEl>
                                          <p:spTgt spid="1157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57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5715">
                                            <p:txEl>
                                              <p:pRg st="2" end="2"/>
                                            </p:txEl>
                                          </p:spTgt>
                                        </p:tgtEl>
                                        <p:attrNameLst>
                                          <p:attrName>style.visibility</p:attrName>
                                        </p:attrNameLst>
                                      </p:cBhvr>
                                      <p:to>
                                        <p:strVal val="visible"/>
                                      </p:to>
                                    </p:set>
                                    <p:anim calcmode="lin" valueType="num">
                                      <p:cBhvr additive="base">
                                        <p:cTn id="19" dur="500" fill="hold"/>
                                        <p:tgtEl>
                                          <p:spTgt spid="1157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57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5715">
                                            <p:txEl>
                                              <p:pRg st="3" end="3"/>
                                            </p:txEl>
                                          </p:spTgt>
                                        </p:tgtEl>
                                        <p:attrNameLst>
                                          <p:attrName>style.visibility</p:attrName>
                                        </p:attrNameLst>
                                      </p:cBhvr>
                                      <p:to>
                                        <p:strVal val="visible"/>
                                      </p:to>
                                    </p:set>
                                    <p:anim calcmode="lin" valueType="num">
                                      <p:cBhvr additive="base">
                                        <p:cTn id="25" dur="500" fill="hold"/>
                                        <p:tgtEl>
                                          <p:spTgt spid="1157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57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5715">
                                            <p:txEl>
                                              <p:pRg st="4" end="4"/>
                                            </p:txEl>
                                          </p:spTgt>
                                        </p:tgtEl>
                                        <p:attrNameLst>
                                          <p:attrName>style.visibility</p:attrName>
                                        </p:attrNameLst>
                                      </p:cBhvr>
                                      <p:to>
                                        <p:strVal val="visible"/>
                                      </p:to>
                                    </p:set>
                                    <p:anim calcmode="lin" valueType="num">
                                      <p:cBhvr additive="base">
                                        <p:cTn id="31" dur="500" fill="hold"/>
                                        <p:tgtEl>
                                          <p:spTgt spid="11571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57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274638"/>
            <a:ext cx="8229600" cy="1630362"/>
          </a:xfrm>
        </p:spPr>
        <p:txBody>
          <a:bodyPr/>
          <a:lstStyle/>
          <a:p>
            <a:pPr eaLnBrk="1" hangingPunct="1">
              <a:defRPr/>
            </a:pPr>
            <a:r>
              <a:rPr lang="en-US" sz="4800" b="1" smtClean="0">
                <a:effectLst>
                  <a:outerShdw blurRad="38100" dist="38100" dir="2700000" algn="tl">
                    <a:srgbClr val="C0C0C0"/>
                  </a:outerShdw>
                </a:effectLst>
              </a:rPr>
              <a:t>TO DEMOLISH THE STRONGHOLDS:</a:t>
            </a:r>
            <a:r>
              <a:rPr lang="en-US" sz="4000" smtClean="0"/>
              <a:t> </a:t>
            </a:r>
          </a:p>
        </p:txBody>
      </p:sp>
      <p:sp>
        <p:nvSpPr>
          <p:cNvPr id="124931" name="Rectangle 3"/>
          <p:cNvSpPr>
            <a:spLocks noGrp="1" noChangeArrowheads="1"/>
          </p:cNvSpPr>
          <p:nvPr>
            <p:ph idx="1"/>
          </p:nvPr>
        </p:nvSpPr>
        <p:spPr>
          <a:xfrm>
            <a:off x="685800" y="2397125"/>
            <a:ext cx="7772400" cy="3698875"/>
          </a:xfrm>
        </p:spPr>
        <p:txBody>
          <a:bodyPr>
            <a:noAutofit/>
          </a:bodyPr>
          <a:lstStyle/>
          <a:p>
            <a:pPr algn="just" eaLnBrk="1" hangingPunct="1">
              <a:lnSpc>
                <a:spcPct val="90000"/>
              </a:lnSpc>
            </a:pPr>
            <a:r>
              <a:rPr lang="en-US" sz="3000" b="1" dirty="0" smtClean="0"/>
              <a:t>We Need To </a:t>
            </a:r>
            <a:r>
              <a:rPr lang="en-US" sz="3000" b="1" u="sng" dirty="0" smtClean="0"/>
              <a:t>CAST DOWN ARGUMENTS</a:t>
            </a:r>
            <a:r>
              <a:rPr lang="en-US" sz="3000" b="1" dirty="0" smtClean="0"/>
              <a:t> (</a:t>
            </a:r>
            <a:r>
              <a:rPr lang="en-US" sz="3000" b="1" u="sng" dirty="0" smtClean="0"/>
              <a:t>Past And Present Lies</a:t>
            </a:r>
            <a:r>
              <a:rPr lang="en-US" sz="3000" b="1" dirty="0" smtClean="0"/>
              <a:t>) Known Or Unknown: Some We Know; Others Are Buried So Deep Only Jesus Knows.</a:t>
            </a:r>
          </a:p>
          <a:p>
            <a:pPr algn="just" eaLnBrk="1" hangingPunct="1">
              <a:lnSpc>
                <a:spcPct val="90000"/>
              </a:lnSpc>
            </a:pPr>
            <a:r>
              <a:rPr lang="en-US" sz="3000" b="1" dirty="0" smtClean="0"/>
              <a:t>We Go Back To Those Memories And Allow Jesus To Speak Truth Into Your Life At That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 calcmode="lin" valueType="num">
                                      <p:cBhvr>
                                        <p:cTn id="7" dur="500" fill="hold"/>
                                        <p:tgtEl>
                                          <p:spTgt spid="1249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49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24931">
                                            <p:txEl>
                                              <p:pRg st="1" end="1"/>
                                            </p:txEl>
                                          </p:spTgt>
                                        </p:tgtEl>
                                        <p:attrNameLst>
                                          <p:attrName>style.visibility</p:attrName>
                                        </p:attrNameLst>
                                      </p:cBhvr>
                                      <p:to>
                                        <p:strVal val="visible"/>
                                      </p:to>
                                    </p:set>
                                    <p:anim calcmode="lin" valueType="num">
                                      <p:cBhvr>
                                        <p:cTn id="13" dur="500" fill="hold"/>
                                        <p:tgtEl>
                                          <p:spTgt spid="12493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2493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r>
              <a:rPr lang="en-US" sz="6000" b="1" dirty="0" smtClean="0">
                <a:effectLst>
                  <a:outerShdw blurRad="38100" dist="38100" dir="2700000" algn="tl">
                    <a:srgbClr val="C0C0C0"/>
                  </a:outerShdw>
                </a:effectLst>
              </a:rPr>
              <a:t>Keys of the Kingdom</a:t>
            </a:r>
          </a:p>
        </p:txBody>
      </p:sp>
      <p:sp>
        <p:nvSpPr>
          <p:cNvPr id="55299" name="Rectangle 3"/>
          <p:cNvSpPr>
            <a:spLocks noGrp="1" noChangeArrowheads="1"/>
          </p:cNvSpPr>
          <p:nvPr>
            <p:ph idx="1"/>
          </p:nvPr>
        </p:nvSpPr>
        <p:spPr/>
        <p:txBody>
          <a:bodyPr/>
          <a:lstStyle/>
          <a:p>
            <a:pPr algn="just" eaLnBrk="1" hangingPunct="1"/>
            <a:r>
              <a:rPr lang="en-US" sz="2800" b="1" dirty="0" smtClean="0"/>
              <a:t>Matthew 16:19 And I will give you the keys of the kingdom of heaven, and </a:t>
            </a:r>
            <a:r>
              <a:rPr lang="en-US" sz="2800" b="1" u="sng" dirty="0" smtClean="0"/>
              <a:t>whatever you bind on earth will be bound in heaven</a:t>
            </a:r>
            <a:r>
              <a:rPr lang="en-US" sz="2800" b="1" dirty="0" smtClean="0"/>
              <a:t>, and </a:t>
            </a:r>
            <a:r>
              <a:rPr lang="en-US" sz="2800" b="1" u="sng" dirty="0" smtClean="0"/>
              <a:t>whatever you loose on earth will be loosed in heaven."</a:t>
            </a:r>
            <a:r>
              <a:rPr lang="en-US" sz="2800" u="sng" dirty="0" smtClean="0"/>
              <a:t> </a:t>
            </a:r>
          </a:p>
          <a:p>
            <a:pPr algn="just" eaLnBrk="1" hangingPunct="1"/>
            <a:r>
              <a:rPr lang="en-US" sz="2800" b="1" dirty="0" smtClean="0"/>
              <a:t>Mark 3:27 No one can enter a strong man's house and plunder his goods, unless he </a:t>
            </a:r>
            <a:r>
              <a:rPr lang="en-US" sz="2800" b="1" u="sng" dirty="0" smtClean="0"/>
              <a:t>first binds the strong man. And then he will plunder his house.</a:t>
            </a:r>
            <a:r>
              <a:rPr lang="en-US" sz="2800" b="1"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defRPr/>
            </a:pPr>
            <a:r>
              <a:rPr lang="en-US" sz="6000" b="1" smtClean="0">
                <a:effectLst>
                  <a:outerShdw blurRad="38100" dist="38100" dir="2700000" algn="tl">
                    <a:srgbClr val="C0C0C0"/>
                  </a:outerShdw>
                </a:effectLst>
              </a:rPr>
              <a:t>Every High Thing</a:t>
            </a:r>
          </a:p>
        </p:txBody>
      </p:sp>
      <p:sp>
        <p:nvSpPr>
          <p:cNvPr id="126979" name="Rectangle 3"/>
          <p:cNvSpPr>
            <a:spLocks noGrp="1" noChangeArrowheads="1"/>
          </p:cNvSpPr>
          <p:nvPr>
            <p:ph idx="1"/>
          </p:nvPr>
        </p:nvSpPr>
        <p:spPr/>
        <p:txBody>
          <a:bodyPr/>
          <a:lstStyle/>
          <a:p>
            <a:pPr algn="just" eaLnBrk="1" hangingPunct="1"/>
            <a:r>
              <a:rPr lang="en-US" b="1" dirty="0" smtClean="0"/>
              <a:t>And Every </a:t>
            </a:r>
            <a:r>
              <a:rPr lang="en-US" b="1" u="sng" dirty="0" smtClean="0"/>
              <a:t>HIGH THING THAT EXALTS ITSELF</a:t>
            </a:r>
            <a:r>
              <a:rPr lang="en-US" b="1" dirty="0" smtClean="0"/>
              <a:t> Against The Knowledge Of God, </a:t>
            </a:r>
          </a:p>
          <a:p>
            <a:pPr algn="just" eaLnBrk="1" hangingPunct="1"/>
            <a:r>
              <a:rPr lang="en-US" b="1" dirty="0" smtClean="0"/>
              <a:t>When We Encounter Demons That Are Trying To Protect, </a:t>
            </a:r>
            <a:r>
              <a:rPr lang="en-US" b="1" i="1" u="sng" dirty="0" smtClean="0"/>
              <a:t>What They Think Is Their Territory</a:t>
            </a:r>
            <a:r>
              <a:rPr lang="en-US" b="1" dirty="0" smtClean="0"/>
              <a:t>, We Bind Them And Cast Them Out, Thereby Tearing Down The Walls.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p:cTn id="7" dur="1000" fill="hold"/>
                                        <p:tgtEl>
                                          <p:spTgt spid="12697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697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2697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697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26979">
                                            <p:txEl>
                                              <p:pRg st="1" end="1"/>
                                            </p:txEl>
                                          </p:spTgt>
                                        </p:tgtEl>
                                        <p:attrNameLst>
                                          <p:attrName>style.visibility</p:attrName>
                                        </p:attrNameLst>
                                      </p:cBhvr>
                                      <p:to>
                                        <p:strVal val="visible"/>
                                      </p:to>
                                    </p:set>
                                    <p:anim calcmode="lin" valueType="num">
                                      <p:cBhvr>
                                        <p:cTn id="15" dur="1000" fill="hold"/>
                                        <p:tgtEl>
                                          <p:spTgt spid="12697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2697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2697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2697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defRPr/>
            </a:pPr>
            <a:r>
              <a:rPr lang="en-US" sz="6000" b="1" smtClean="0">
                <a:effectLst>
                  <a:outerShdw blurRad="38100" dist="38100" dir="2700000" algn="tl">
                    <a:srgbClr val="C0C0C0"/>
                  </a:outerShdw>
                </a:effectLst>
              </a:rPr>
              <a:t>Be A Gate-Keeper</a:t>
            </a:r>
          </a:p>
        </p:txBody>
      </p:sp>
      <p:sp>
        <p:nvSpPr>
          <p:cNvPr id="128003" name="Rectangle 3"/>
          <p:cNvSpPr>
            <a:spLocks noGrp="1" noChangeArrowheads="1"/>
          </p:cNvSpPr>
          <p:nvPr>
            <p:ph idx="1"/>
          </p:nvPr>
        </p:nvSpPr>
        <p:spPr/>
        <p:txBody>
          <a:bodyPr/>
          <a:lstStyle/>
          <a:p>
            <a:pPr algn="just" eaLnBrk="1" hangingPunct="1">
              <a:lnSpc>
                <a:spcPct val="90000"/>
              </a:lnSpc>
            </a:pPr>
            <a:r>
              <a:rPr lang="en-US" b="1" u="sng" dirty="0" smtClean="0"/>
              <a:t>BRINGING EVERY THOUGHT CAPTIVE</a:t>
            </a:r>
            <a:r>
              <a:rPr lang="en-US" b="1" dirty="0" smtClean="0"/>
              <a:t> To The Obedience Of Christ = Run Every Thought Through The Word Of God – If It Does Not Line Up With The Word, Do Not Let It Dwell In Your Head</a:t>
            </a:r>
          </a:p>
          <a:p>
            <a:pPr algn="just" eaLnBrk="1" hangingPunct="1">
              <a:lnSpc>
                <a:spcPct val="90000"/>
              </a:lnSpc>
            </a:pPr>
            <a:r>
              <a:rPr lang="en-US" sz="3300" b="1" u="sng" dirty="0" smtClean="0"/>
              <a:t>You Are The Gate Keeper of Your Soul</a:t>
            </a:r>
          </a:p>
          <a:p>
            <a:pPr algn="ctr" eaLnBrk="1" hangingPunct="1">
              <a:lnSpc>
                <a:spcPct val="90000"/>
              </a:lnSpc>
            </a:pPr>
            <a:r>
              <a:rPr lang="en-US" sz="3200" b="1" u="sng" dirty="0" smtClean="0"/>
              <a:t>Throw Out the Wrong Thoughts!</a:t>
            </a:r>
            <a:r>
              <a:rPr lang="en-US" sz="3200"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 calcmode="lin" valueType="num">
                                      <p:cBhvr>
                                        <p:cTn id="7" dur="5000" fill="hold"/>
                                        <p:tgtEl>
                                          <p:spTgt spid="128003">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12800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128003">
                                            <p:txEl>
                                              <p:pRg st="1" end="1"/>
                                            </p:txEl>
                                          </p:spTgt>
                                        </p:tgtEl>
                                        <p:attrNameLst>
                                          <p:attrName>style.visibility</p:attrName>
                                        </p:attrNameLst>
                                      </p:cBhvr>
                                      <p:to>
                                        <p:strVal val="visible"/>
                                      </p:to>
                                    </p:set>
                                    <p:anim calcmode="lin" valueType="num">
                                      <p:cBhvr>
                                        <p:cTn id="13" dur="5000" fill="hold"/>
                                        <p:tgtEl>
                                          <p:spTgt spid="128003">
                                            <p:txEl>
                                              <p:pRg st="1" end="1"/>
                                            </p:txEl>
                                          </p:spTgt>
                                        </p:tgtEl>
                                        <p:attrNameLst>
                                          <p:attrName>ppt_w</p:attrName>
                                        </p:attrNameLst>
                                      </p:cBhvr>
                                      <p:tavLst>
                                        <p:tav tm="0" fmla="#ppt_w*sin(2.5*pi*$)">
                                          <p:val>
                                            <p:fltVal val="0"/>
                                          </p:val>
                                        </p:tav>
                                        <p:tav tm="100000">
                                          <p:val>
                                            <p:fltVal val="1"/>
                                          </p:val>
                                        </p:tav>
                                      </p:tavLst>
                                    </p:anim>
                                    <p:anim calcmode="lin" valueType="num">
                                      <p:cBhvr>
                                        <p:cTn id="14" dur="5000" fill="hold"/>
                                        <p:tgtEl>
                                          <p:spTgt spid="12800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128003">
                                            <p:txEl>
                                              <p:pRg st="2" end="2"/>
                                            </p:txEl>
                                          </p:spTgt>
                                        </p:tgtEl>
                                        <p:attrNameLst>
                                          <p:attrName>style.visibility</p:attrName>
                                        </p:attrNameLst>
                                      </p:cBhvr>
                                      <p:to>
                                        <p:strVal val="visible"/>
                                      </p:to>
                                    </p:set>
                                    <p:anim calcmode="lin" valueType="num">
                                      <p:cBhvr>
                                        <p:cTn id="19" dur="5000" fill="hold"/>
                                        <p:tgtEl>
                                          <p:spTgt spid="128003">
                                            <p:txEl>
                                              <p:pRg st="2" end="2"/>
                                            </p:txEl>
                                          </p:spTgt>
                                        </p:tgtEl>
                                        <p:attrNameLst>
                                          <p:attrName>ppt_w</p:attrName>
                                        </p:attrNameLst>
                                      </p:cBhvr>
                                      <p:tavLst>
                                        <p:tav tm="0" fmla="#ppt_w*sin(2.5*pi*$)">
                                          <p:val>
                                            <p:fltVal val="0"/>
                                          </p:val>
                                        </p:tav>
                                        <p:tav tm="100000">
                                          <p:val>
                                            <p:fltVal val="1"/>
                                          </p:val>
                                        </p:tav>
                                      </p:tavLst>
                                    </p:anim>
                                    <p:anim calcmode="lin" valueType="num">
                                      <p:cBhvr>
                                        <p:cTn id="20" dur="5000" fill="hold"/>
                                        <p:tgtEl>
                                          <p:spTgt spid="12800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defRPr/>
            </a:pPr>
            <a:r>
              <a:rPr lang="en-US" sz="6000" b="1" smtClean="0">
                <a:effectLst>
                  <a:outerShdw blurRad="38100" dist="38100" dir="2700000" algn="tl">
                    <a:srgbClr val="C0C0C0"/>
                  </a:outerShdw>
                </a:effectLst>
              </a:rPr>
              <a:t>Steps to Freedom</a:t>
            </a:r>
          </a:p>
        </p:txBody>
      </p:sp>
      <p:sp>
        <p:nvSpPr>
          <p:cNvPr id="129027" name="Rectangle 3"/>
          <p:cNvSpPr>
            <a:spLocks noGrp="1" noChangeArrowheads="1"/>
          </p:cNvSpPr>
          <p:nvPr>
            <p:ph idx="1"/>
          </p:nvPr>
        </p:nvSpPr>
        <p:spPr/>
        <p:txBody>
          <a:bodyPr/>
          <a:lstStyle/>
          <a:p>
            <a:pPr algn="just" eaLnBrk="1" hangingPunct="1">
              <a:lnSpc>
                <a:spcPct val="90000"/>
              </a:lnSpc>
            </a:pPr>
            <a:r>
              <a:rPr lang="en-US" sz="2800" b="1" dirty="0" smtClean="0"/>
              <a:t>Renounce All Judgments &amp; Break Vows</a:t>
            </a:r>
          </a:p>
          <a:p>
            <a:pPr algn="just" eaLnBrk="1" hangingPunct="1">
              <a:lnSpc>
                <a:spcPct val="90000"/>
              </a:lnSpc>
            </a:pPr>
            <a:r>
              <a:rPr lang="en-US" sz="2800" b="1" dirty="0" smtClean="0"/>
              <a:t>Break All Ungodly Soul-ties</a:t>
            </a:r>
          </a:p>
          <a:p>
            <a:pPr algn="just" eaLnBrk="1" hangingPunct="1">
              <a:lnSpc>
                <a:spcPct val="90000"/>
              </a:lnSpc>
            </a:pPr>
            <a:r>
              <a:rPr lang="en-US" sz="2800" b="1" dirty="0" smtClean="0"/>
              <a:t>Ask Jesus To Reveal Suppressed Memories &amp; Hidden Lies </a:t>
            </a:r>
          </a:p>
          <a:p>
            <a:pPr algn="just" eaLnBrk="1" hangingPunct="1">
              <a:lnSpc>
                <a:spcPct val="90000"/>
              </a:lnSpc>
            </a:pPr>
            <a:r>
              <a:rPr lang="en-US" sz="2800" b="1" dirty="0" smtClean="0"/>
              <a:t>Forgive Everyone In Your Past</a:t>
            </a:r>
          </a:p>
          <a:p>
            <a:pPr algn="just" eaLnBrk="1" hangingPunct="1">
              <a:lnSpc>
                <a:spcPct val="90000"/>
              </a:lnSpc>
            </a:pPr>
            <a:r>
              <a:rPr lang="en-US" sz="2800" b="1" dirty="0" smtClean="0"/>
              <a:t>Break All Curses</a:t>
            </a:r>
          </a:p>
          <a:p>
            <a:pPr algn="just" eaLnBrk="1" hangingPunct="1">
              <a:lnSpc>
                <a:spcPct val="90000"/>
              </a:lnSpc>
            </a:pPr>
            <a:r>
              <a:rPr lang="en-US" sz="2800" b="1" dirty="0" smtClean="0"/>
              <a:t>Bind Strongman &amp; All Demons &amp; Cast Them Out</a:t>
            </a:r>
          </a:p>
          <a:p>
            <a:pPr algn="just" eaLnBrk="1" hangingPunct="1">
              <a:lnSpc>
                <a:spcPct val="90000"/>
              </a:lnSpc>
            </a:pPr>
            <a:r>
              <a:rPr lang="en-US" sz="2800" b="1" dirty="0" smtClean="0"/>
              <a:t>Ask Jesus to Heal all Memories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9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90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90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90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90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90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90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Autofit/>
          </a:bodyPr>
          <a:lstStyle/>
          <a:p>
            <a:r>
              <a:rPr lang="en-US" sz="4800" b="1" dirty="0" smtClean="0"/>
              <a:t>Prayer </a:t>
            </a:r>
            <a:r>
              <a:rPr lang="en-US" sz="4800" b="1" dirty="0" smtClean="0"/>
              <a:t>Against </a:t>
            </a:r>
            <a:r>
              <a:rPr lang="en-US" sz="4800" b="1" dirty="0" smtClean="0"/>
              <a:t>the </a:t>
            </a:r>
            <a:r>
              <a:rPr lang="en-US" sz="4800" b="1" dirty="0" smtClean="0"/>
              <a:t/>
            </a:r>
            <a:br>
              <a:rPr lang="en-US" sz="4800" b="1" dirty="0" smtClean="0"/>
            </a:br>
            <a:r>
              <a:rPr lang="en-US" sz="4800" b="1" dirty="0" smtClean="0"/>
              <a:t>SPIRIT </a:t>
            </a:r>
            <a:r>
              <a:rPr lang="en-US" sz="4800" b="1" dirty="0" smtClean="0"/>
              <a:t>OF TRAUMA</a:t>
            </a:r>
            <a:endParaRPr lang="en-US" sz="4800" b="1" dirty="0"/>
          </a:p>
        </p:txBody>
      </p:sp>
      <p:sp>
        <p:nvSpPr>
          <p:cNvPr id="3" name="Content Placeholder 2"/>
          <p:cNvSpPr>
            <a:spLocks noGrp="1"/>
          </p:cNvSpPr>
          <p:nvPr>
            <p:ph idx="1"/>
          </p:nvPr>
        </p:nvSpPr>
        <p:spPr/>
        <p:txBody>
          <a:bodyPr>
            <a:normAutofit/>
          </a:bodyPr>
          <a:lstStyle/>
          <a:p>
            <a:pPr lvl="0" algn="just"/>
            <a:r>
              <a:rPr lang="en-US" sz="3000" b="1" dirty="0" smtClean="0"/>
              <a:t>I </a:t>
            </a:r>
            <a:r>
              <a:rPr lang="en-US" sz="3000" b="1" u="sng" dirty="0" smtClean="0"/>
              <a:t>confess</a:t>
            </a:r>
            <a:r>
              <a:rPr lang="en-US" sz="3000" b="1" dirty="0" smtClean="0"/>
              <a:t> </a:t>
            </a:r>
            <a:r>
              <a:rPr lang="en-US" sz="3000" b="1" dirty="0" smtClean="0"/>
              <a:t>all accidents, </a:t>
            </a:r>
            <a:r>
              <a:rPr lang="en-US" sz="3000" b="1" dirty="0" smtClean="0"/>
              <a:t>emotional abuse, physical abuse, sexual abuse, shock, verbal abuse, </a:t>
            </a:r>
            <a:r>
              <a:rPr lang="en-US" sz="3000" b="1" dirty="0" smtClean="0"/>
              <a:t>violence </a:t>
            </a:r>
          </a:p>
          <a:p>
            <a:pPr lvl="0" algn="just"/>
            <a:r>
              <a:rPr lang="en-US" sz="3000" b="1" u="sng" dirty="0" smtClean="0"/>
              <a:t>I forgive </a:t>
            </a:r>
            <a:r>
              <a:rPr lang="en-US" sz="3000" b="1" u="sng" dirty="0" smtClean="0"/>
              <a:t>all</a:t>
            </a:r>
            <a:r>
              <a:rPr lang="en-US" sz="3000" b="1" dirty="0" smtClean="0"/>
              <a:t> those who </a:t>
            </a:r>
            <a:r>
              <a:rPr lang="en-US" sz="3000" b="1" dirty="0" smtClean="0"/>
              <a:t>were involved in any way in these traumatic events. </a:t>
            </a:r>
          </a:p>
          <a:p>
            <a:pPr lvl="0" algn="just"/>
            <a:r>
              <a:rPr lang="en-US" sz="3000" b="1" u="sng" dirty="0" smtClean="0"/>
              <a:t>I </a:t>
            </a:r>
            <a:r>
              <a:rPr lang="en-US" sz="3000" b="1" u="sng" dirty="0" smtClean="0"/>
              <a:t>forgive myself</a:t>
            </a:r>
            <a:r>
              <a:rPr lang="en-US" sz="3000" b="1" dirty="0" smtClean="0"/>
              <a:t> for the pain and the limitations I have allowed the demons to inflict upon me. </a:t>
            </a:r>
            <a:r>
              <a:rPr lang="en-US" sz="3000"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effectLst>
                  <a:outerShdw blurRad="38100" dist="38100" dir="2700000" algn="tl">
                    <a:srgbClr val="000000">
                      <a:alpha val="43137"/>
                    </a:srgbClr>
                  </a:outerShdw>
                </a:effectLst>
              </a:rPr>
              <a:t>MORE PRAYER</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a:r>
              <a:rPr lang="en-US" sz="3200" b="1" u="sng" dirty="0" smtClean="0"/>
              <a:t>I repent for giving place</a:t>
            </a:r>
            <a:r>
              <a:rPr lang="en-US" sz="3200" b="1" dirty="0" smtClean="0"/>
              <a:t> to any and all demons associated with the strong hold of SPIRIT OF TRAUMA </a:t>
            </a:r>
            <a:endParaRPr lang="en-US" sz="2800" dirty="0" smtClean="0"/>
          </a:p>
          <a:p>
            <a:pPr lvl="0" algn="just"/>
            <a:r>
              <a:rPr lang="en-US" sz="2800" b="1" dirty="0" smtClean="0"/>
              <a:t>I </a:t>
            </a:r>
            <a:r>
              <a:rPr lang="en-US" sz="2800" b="1" u="sng" dirty="0" smtClean="0"/>
              <a:t>renounce and break agreement</a:t>
            </a:r>
            <a:r>
              <a:rPr lang="en-US" sz="2800" b="1" dirty="0" smtClean="0"/>
              <a:t> with this stronghold and all it's associated demons. </a:t>
            </a:r>
          </a:p>
          <a:p>
            <a:pPr lvl="0" algn="just"/>
            <a:r>
              <a:rPr lang="en-US" sz="2800" b="1" dirty="0" smtClean="0"/>
              <a:t>I take authority over the strong hold of SPIRIT OF TRAUMA and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effectLst>
                  <a:outerShdw blurRad="38100" dist="38100" dir="2700000" algn="tl">
                    <a:srgbClr val="000000">
                      <a:alpha val="43137"/>
                    </a:srgbClr>
                  </a:outerShdw>
                </a:effectLst>
              </a:rPr>
              <a:t>MORE PRAYER</a:t>
            </a:r>
            <a:endParaRPr lang="en-US" sz="6000" dirty="0"/>
          </a:p>
        </p:txBody>
      </p:sp>
      <p:sp>
        <p:nvSpPr>
          <p:cNvPr id="3" name="Content Placeholder 2"/>
          <p:cNvSpPr>
            <a:spLocks noGrp="1"/>
          </p:cNvSpPr>
          <p:nvPr>
            <p:ph idx="1"/>
          </p:nvPr>
        </p:nvSpPr>
        <p:spPr/>
        <p:txBody>
          <a:bodyPr/>
          <a:lstStyle/>
          <a:p>
            <a:pPr lvl="0" algn="just"/>
            <a:r>
              <a:rPr lang="en-US" sz="2800" b="1" dirty="0" smtClean="0"/>
              <a:t>I </a:t>
            </a:r>
            <a:r>
              <a:rPr lang="en-US" sz="2800" b="1" u="sng" dirty="0" smtClean="0"/>
              <a:t>command all demons in this stronghold to leave me now</a:t>
            </a:r>
            <a:r>
              <a:rPr lang="en-US" sz="2800" b="1" dirty="0" smtClean="0"/>
              <a:t> based on the finished work of Christ on the CROSS. </a:t>
            </a:r>
          </a:p>
          <a:p>
            <a:pPr lvl="0" algn="just"/>
            <a:r>
              <a:rPr lang="en-US" sz="2800" b="1" dirty="0" smtClean="0"/>
              <a:t>You spirits associated with SPIRIT OF TRAUMA, accident, emotional abuse, physical abuse, sexual abuse, shock, verbal abuse, violence, in my life, I bind you and command you to leave me now, in Jesus name</a:t>
            </a:r>
            <a:r>
              <a:rPr lang="en-US" sz="2800" dirty="0" smtClean="0"/>
              <a:t>.</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effectLst>
                  <a:outerShdw blurRad="38100" dist="38100" dir="2700000" algn="tl">
                    <a:srgbClr val="000000">
                      <a:alpha val="43137"/>
                    </a:srgbClr>
                  </a:outerShdw>
                </a:effectLst>
              </a:rPr>
              <a:t>CONFESSIONS</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lgn="just"/>
            <a:r>
              <a:rPr lang="en-US" sz="2800" b="1" dirty="0" smtClean="0"/>
              <a:t>I lift up myself and all my family members to You right now. I bring us all to Your throne of grace. I ask that You would supernaturally remove the hurtful memories and the trauma of past events out of our minds, emotions, memories and out of our physical bodies. </a:t>
            </a:r>
            <a:endParaRPr lang="en-US" sz="2800" b="1" dirty="0" smtClean="0"/>
          </a:p>
          <a:p>
            <a:pPr algn="just"/>
            <a:r>
              <a:rPr lang="en-US" sz="2800" b="1" dirty="0" smtClean="0"/>
              <a:t>I </a:t>
            </a:r>
            <a:r>
              <a:rPr lang="en-US" sz="2800" b="1" dirty="0" smtClean="0"/>
              <a:t>ask that You would lift all remnants of painful events and the trauma that was created as a result of that pain. Lift it all out of the very cells of our bodies.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effectLst>
                  <a:outerShdw blurRad="38100" dist="38100" dir="2700000" algn="tl">
                    <a:srgbClr val="000000">
                      <a:alpha val="43137"/>
                    </a:srgbClr>
                  </a:outerShdw>
                </a:effectLst>
              </a:rPr>
              <a:t>CONFESSIONS</a:t>
            </a:r>
            <a:endParaRPr lang="en-US" sz="6000" dirty="0"/>
          </a:p>
        </p:txBody>
      </p:sp>
      <p:sp>
        <p:nvSpPr>
          <p:cNvPr id="3" name="Content Placeholder 2"/>
          <p:cNvSpPr>
            <a:spLocks noGrp="1"/>
          </p:cNvSpPr>
          <p:nvPr>
            <p:ph idx="1"/>
          </p:nvPr>
        </p:nvSpPr>
        <p:spPr/>
        <p:txBody>
          <a:bodyPr>
            <a:noAutofit/>
          </a:bodyPr>
          <a:lstStyle/>
          <a:p>
            <a:pPr algn="just"/>
            <a:r>
              <a:rPr lang="en-US" sz="2800" b="1" dirty="0" smtClean="0"/>
              <a:t>Let us each only remember the good about those the enemy used to cause pain. Let us only remember good about ourselves and others. Let us be released from guilt, shame, regret, embarrassment, anger, </a:t>
            </a:r>
            <a:r>
              <a:rPr lang="en-US" sz="2800" b="1" dirty="0" err="1" smtClean="0"/>
              <a:t>unforgiveness</a:t>
            </a:r>
            <a:r>
              <a:rPr lang="en-US" sz="2800" b="1" dirty="0" smtClean="0"/>
              <a:t> and the trauma of hurtful events in our lives. </a:t>
            </a:r>
            <a:endParaRPr lang="en-US" sz="2800" b="1" dirty="0" smtClean="0"/>
          </a:p>
          <a:p>
            <a:pPr algn="just"/>
            <a:r>
              <a:rPr lang="en-US" sz="2800" b="1" dirty="0" smtClean="0"/>
              <a:t>Let </a:t>
            </a:r>
            <a:r>
              <a:rPr lang="en-US" sz="2800" b="1" dirty="0" smtClean="0"/>
              <a:t>our ears not remember hurtful words spoken to us, about us, by us, or by others. Let our hearts not retain </a:t>
            </a:r>
            <a:r>
              <a:rPr lang="en-US" sz="2800" b="1" dirty="0" err="1" smtClean="0"/>
              <a:t>unforgivness</a:t>
            </a:r>
            <a:r>
              <a:rPr lang="en-US" sz="2800" b="1" dirty="0" smtClean="0"/>
              <a:t> or anger, fear, pain or shame.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effectLst>
                  <a:outerShdw blurRad="38100" dist="38100" dir="2700000" algn="tl">
                    <a:srgbClr val="000000">
                      <a:alpha val="43137"/>
                    </a:srgbClr>
                  </a:outerShdw>
                </a:effectLst>
              </a:rPr>
              <a:t>CONFESSIONS</a:t>
            </a:r>
            <a:endParaRPr lang="en-US" sz="6000" dirty="0"/>
          </a:p>
        </p:txBody>
      </p:sp>
      <p:sp>
        <p:nvSpPr>
          <p:cNvPr id="3" name="Content Placeholder 2"/>
          <p:cNvSpPr>
            <a:spLocks noGrp="1"/>
          </p:cNvSpPr>
          <p:nvPr>
            <p:ph idx="1"/>
          </p:nvPr>
        </p:nvSpPr>
        <p:spPr/>
        <p:txBody>
          <a:bodyPr>
            <a:noAutofit/>
          </a:bodyPr>
          <a:lstStyle/>
          <a:p>
            <a:pPr algn="just"/>
            <a:r>
              <a:rPr lang="en-US" sz="2800" b="1" dirty="0" smtClean="0"/>
              <a:t>I speak now and declare complete healing and freedom from every painful events in our lives and that those words will not circulate in our minds or emotions any longer by the name and authority of Jesus Christ. </a:t>
            </a:r>
            <a:endParaRPr lang="en-US" sz="2800" b="1" dirty="0" smtClean="0"/>
          </a:p>
          <a:p>
            <a:pPr algn="just"/>
            <a:r>
              <a:rPr lang="en-US" sz="2800" b="1" dirty="0" smtClean="0"/>
              <a:t>I </a:t>
            </a:r>
            <a:r>
              <a:rPr lang="en-US" sz="2800" b="1" dirty="0" smtClean="0"/>
              <a:t>release myself and I release others from the pain of their past, and the poor decisions they made as a result of their brokenness, in Jesus name. I release them from guilt, shame, regret and bitterness now, in Jesus name</a:t>
            </a:r>
            <a:r>
              <a:rPr lang="en-US" sz="2800" b="1" dirty="0" smtClean="0"/>
              <a:t>.</a:t>
            </a:r>
            <a:endParaRPr lang="en-US"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effectLst>
                  <a:outerShdw blurRad="38100" dist="38100" dir="2700000" algn="tl">
                    <a:srgbClr val="000000">
                      <a:alpha val="43137"/>
                    </a:srgbClr>
                  </a:outerShdw>
                </a:effectLst>
              </a:rPr>
              <a:t>CONFESSIONS</a:t>
            </a:r>
            <a:endParaRPr lang="en-US" sz="6000" dirty="0"/>
          </a:p>
        </p:txBody>
      </p:sp>
      <p:sp>
        <p:nvSpPr>
          <p:cNvPr id="3" name="Content Placeholder 2"/>
          <p:cNvSpPr>
            <a:spLocks noGrp="1"/>
          </p:cNvSpPr>
          <p:nvPr>
            <p:ph idx="1"/>
          </p:nvPr>
        </p:nvSpPr>
        <p:spPr/>
        <p:txBody>
          <a:bodyPr>
            <a:normAutofit/>
          </a:bodyPr>
          <a:lstStyle/>
          <a:p>
            <a:pPr algn="just"/>
            <a:r>
              <a:rPr lang="en-US" b="1" dirty="0" smtClean="0"/>
              <a:t>I speak now to our physical bodies and command all illness, disease, infirmity and weakness to be uprooted and removed now in Jesus name. I command complete release in every cell of our bodies of any and all residual effects of trauma</a:t>
            </a:r>
            <a:r>
              <a:rPr lang="en-US" b="1" dirty="0" smtClean="0"/>
              <a:t>.</a:t>
            </a:r>
          </a:p>
          <a:p>
            <a:pPr algn="just"/>
            <a:r>
              <a:rPr lang="en-US" b="1" dirty="0" smtClean="0"/>
              <a:t>By </a:t>
            </a:r>
            <a:r>
              <a:rPr lang="en-US" b="1" dirty="0" smtClean="0"/>
              <a:t>the name and authority of Jesus Christ, I lift the remnant of trauma out of our bodies and ask that Holy Spirit, which is the Spirit of Life, release healing into every cell of my body as well as those of my family members.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defRPr/>
            </a:pPr>
            <a:r>
              <a:rPr lang="en-US" sz="6000" b="1" dirty="0" smtClean="0">
                <a:effectLst>
                  <a:outerShdw blurRad="38100" dist="38100" dir="2700000" algn="tl">
                    <a:srgbClr val="C0C0C0"/>
                  </a:outerShdw>
                </a:effectLst>
              </a:rPr>
              <a:t>Luke 11:20-22</a:t>
            </a:r>
          </a:p>
        </p:txBody>
      </p:sp>
      <p:sp>
        <p:nvSpPr>
          <p:cNvPr id="111619" name="Rectangle 3"/>
          <p:cNvSpPr>
            <a:spLocks noGrp="1" noChangeArrowheads="1"/>
          </p:cNvSpPr>
          <p:nvPr>
            <p:ph idx="1"/>
          </p:nvPr>
        </p:nvSpPr>
        <p:spPr/>
        <p:txBody>
          <a:bodyPr/>
          <a:lstStyle/>
          <a:p>
            <a:pPr algn="just" eaLnBrk="1" hangingPunct="1">
              <a:lnSpc>
                <a:spcPct val="90000"/>
              </a:lnSpc>
            </a:pPr>
            <a:r>
              <a:rPr lang="en-US" b="1" dirty="0" smtClean="0"/>
              <a:t>When a </a:t>
            </a:r>
            <a:r>
              <a:rPr lang="en-US" b="1" u="sng" dirty="0" smtClean="0"/>
              <a:t>strong man, fully armed,</a:t>
            </a:r>
          </a:p>
          <a:p>
            <a:pPr algn="just" eaLnBrk="1" hangingPunct="1">
              <a:lnSpc>
                <a:spcPct val="90000"/>
              </a:lnSpc>
            </a:pPr>
            <a:r>
              <a:rPr lang="en-US" b="1" u="sng" dirty="0" smtClean="0"/>
              <a:t>guards his own palace</a:t>
            </a:r>
            <a:r>
              <a:rPr lang="en-US" b="1" dirty="0" smtClean="0"/>
              <a:t>, </a:t>
            </a:r>
          </a:p>
          <a:p>
            <a:pPr algn="just" eaLnBrk="1" hangingPunct="1">
              <a:lnSpc>
                <a:spcPct val="90000"/>
              </a:lnSpc>
            </a:pPr>
            <a:r>
              <a:rPr lang="en-US" b="1" u="sng" dirty="0" smtClean="0"/>
              <a:t>his goods are in peace</a:t>
            </a:r>
            <a:r>
              <a:rPr lang="en-US" b="1" dirty="0" smtClean="0"/>
              <a:t>.  </a:t>
            </a:r>
          </a:p>
          <a:p>
            <a:pPr algn="just" eaLnBrk="1" hangingPunct="1">
              <a:lnSpc>
                <a:spcPct val="90000"/>
              </a:lnSpc>
            </a:pPr>
            <a:r>
              <a:rPr lang="en-US" b="1" dirty="0" smtClean="0"/>
              <a:t>But </a:t>
            </a:r>
            <a:r>
              <a:rPr lang="en-US" b="1" i="1" u="sng" dirty="0" smtClean="0"/>
              <a:t>when a stronger than he</a:t>
            </a:r>
            <a:r>
              <a:rPr lang="en-US" b="1" i="1" dirty="0" smtClean="0"/>
              <a:t> </a:t>
            </a:r>
            <a:r>
              <a:rPr lang="en-US" b="1" dirty="0" smtClean="0"/>
              <a:t>comes upon him and overcomes him, </a:t>
            </a:r>
          </a:p>
          <a:p>
            <a:pPr algn="just" eaLnBrk="1" hangingPunct="1">
              <a:lnSpc>
                <a:spcPct val="90000"/>
              </a:lnSpc>
            </a:pPr>
            <a:r>
              <a:rPr lang="en-US" b="1" u="sng" dirty="0" smtClean="0"/>
              <a:t>he takes from him all his armor in which he trusted, </a:t>
            </a:r>
          </a:p>
          <a:p>
            <a:pPr algn="just" eaLnBrk="1" hangingPunct="1">
              <a:lnSpc>
                <a:spcPct val="90000"/>
              </a:lnSpc>
            </a:pPr>
            <a:r>
              <a:rPr lang="en-US" b="1" u="sng" dirty="0" smtClean="0"/>
              <a:t>and divides his spoils.</a:t>
            </a:r>
            <a:r>
              <a:rPr lang="en-US"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11619">
                                            <p:txEl>
                                              <p:pRg st="1" end="1"/>
                                            </p:txEl>
                                          </p:spTgt>
                                        </p:tgtEl>
                                        <p:attrNameLst>
                                          <p:attrName>style.visibility</p:attrName>
                                        </p:attrNameLst>
                                      </p:cBhvr>
                                      <p:to>
                                        <p:strVal val="visible"/>
                                      </p:to>
                                    </p:set>
                                    <p:anim calcmode="lin" valueType="num">
                                      <p:cBhvr additive="base">
                                        <p:cTn id="13" dur="500" fill="hold"/>
                                        <p:tgtEl>
                                          <p:spTgt spid="1116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161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11619">
                                            <p:txEl>
                                              <p:pRg st="2" end="2"/>
                                            </p:txEl>
                                          </p:spTgt>
                                        </p:tgtEl>
                                        <p:attrNameLst>
                                          <p:attrName>style.visibility</p:attrName>
                                        </p:attrNameLst>
                                      </p:cBhvr>
                                      <p:to>
                                        <p:strVal val="visible"/>
                                      </p:to>
                                    </p:set>
                                    <p:anim calcmode="lin" valueType="num">
                                      <p:cBhvr additive="base">
                                        <p:cTn id="19" dur="500" fill="hold"/>
                                        <p:tgtEl>
                                          <p:spTgt spid="1116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161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11619">
                                            <p:txEl>
                                              <p:pRg st="3" end="3"/>
                                            </p:txEl>
                                          </p:spTgt>
                                        </p:tgtEl>
                                        <p:attrNameLst>
                                          <p:attrName>style.visibility</p:attrName>
                                        </p:attrNameLst>
                                      </p:cBhvr>
                                      <p:to>
                                        <p:strVal val="visible"/>
                                      </p:to>
                                    </p:set>
                                    <p:anim calcmode="lin" valueType="num">
                                      <p:cBhvr additive="base">
                                        <p:cTn id="25" dur="500" fill="hold"/>
                                        <p:tgtEl>
                                          <p:spTgt spid="1116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161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11619">
                                            <p:txEl>
                                              <p:pRg st="4" end="4"/>
                                            </p:txEl>
                                          </p:spTgt>
                                        </p:tgtEl>
                                        <p:attrNameLst>
                                          <p:attrName>style.visibility</p:attrName>
                                        </p:attrNameLst>
                                      </p:cBhvr>
                                      <p:to>
                                        <p:strVal val="visible"/>
                                      </p:to>
                                    </p:set>
                                    <p:anim calcmode="lin" valueType="num">
                                      <p:cBhvr additive="base">
                                        <p:cTn id="31" dur="500" fill="hold"/>
                                        <p:tgtEl>
                                          <p:spTgt spid="1116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161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11619">
                                            <p:txEl>
                                              <p:pRg st="5" end="5"/>
                                            </p:txEl>
                                          </p:spTgt>
                                        </p:tgtEl>
                                        <p:attrNameLst>
                                          <p:attrName>style.visibility</p:attrName>
                                        </p:attrNameLst>
                                      </p:cBhvr>
                                      <p:to>
                                        <p:strVal val="visible"/>
                                      </p:to>
                                    </p:set>
                                    <p:anim calcmode="lin" valueType="num">
                                      <p:cBhvr additive="base">
                                        <p:cTn id="37" dur="500" fill="hold"/>
                                        <p:tgtEl>
                                          <p:spTgt spid="1116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1619">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effectLst>
                  <a:outerShdw blurRad="38100" dist="38100" dir="2700000" algn="tl">
                    <a:srgbClr val="000000">
                      <a:alpha val="43137"/>
                    </a:srgbClr>
                  </a:outerShdw>
                </a:effectLst>
              </a:rPr>
              <a:t>CONFESSIONS</a:t>
            </a:r>
            <a:endParaRPr lang="en-US" sz="6000" dirty="0"/>
          </a:p>
        </p:txBody>
      </p:sp>
      <p:sp>
        <p:nvSpPr>
          <p:cNvPr id="3" name="Content Placeholder 2"/>
          <p:cNvSpPr>
            <a:spLocks noGrp="1"/>
          </p:cNvSpPr>
          <p:nvPr>
            <p:ph idx="1"/>
          </p:nvPr>
        </p:nvSpPr>
        <p:spPr/>
        <p:txBody>
          <a:bodyPr>
            <a:normAutofit/>
          </a:bodyPr>
          <a:lstStyle/>
          <a:p>
            <a:pPr algn="just"/>
            <a:r>
              <a:rPr lang="en-US" sz="2800" b="1" dirty="0" smtClean="0"/>
              <a:t>I speak to the hormones, organs and systems of our bodies and command them to come into balance and normal function. I command our bodies to be healed at the cellular level</a:t>
            </a:r>
            <a:r>
              <a:rPr lang="en-US" sz="2800" b="1" dirty="0" smtClean="0"/>
              <a:t>.</a:t>
            </a:r>
          </a:p>
          <a:p>
            <a:pPr algn="just"/>
            <a:r>
              <a:rPr lang="en-US" sz="2800" b="1" dirty="0" smtClean="0"/>
              <a:t>Everything </a:t>
            </a:r>
            <a:r>
              <a:rPr lang="en-US" sz="2800" b="1" dirty="0" smtClean="0"/>
              <a:t>that has been retained that does not exist in the kingdom of heaven, be released out of our cells now in Jesus name.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effectLst>
                  <a:outerShdw blurRad="38100" dist="38100" dir="2700000" algn="tl">
                    <a:srgbClr val="000000">
                      <a:alpha val="43137"/>
                    </a:srgbClr>
                  </a:outerShdw>
                </a:effectLst>
              </a:rPr>
              <a:t>CONFESSIONS</a:t>
            </a:r>
            <a:endParaRPr lang="en-US" sz="6000" dirty="0"/>
          </a:p>
        </p:txBody>
      </p:sp>
      <p:sp>
        <p:nvSpPr>
          <p:cNvPr id="3" name="Content Placeholder 2"/>
          <p:cNvSpPr>
            <a:spLocks noGrp="1"/>
          </p:cNvSpPr>
          <p:nvPr>
            <p:ph idx="1"/>
          </p:nvPr>
        </p:nvSpPr>
        <p:spPr/>
        <p:txBody>
          <a:bodyPr>
            <a:noAutofit/>
          </a:bodyPr>
          <a:lstStyle/>
          <a:p>
            <a:pPr algn="just"/>
            <a:r>
              <a:rPr lang="en-US" sz="2800" b="1" dirty="0" smtClean="0"/>
              <a:t>Let every weight be released. Let every hindrance be released. Let all that does not originate from the kingdom of heaven be released out of our minds, bodies, emotions and memories. </a:t>
            </a:r>
            <a:endParaRPr lang="en-US" sz="2800" b="1" dirty="0" smtClean="0"/>
          </a:p>
          <a:p>
            <a:pPr algn="just"/>
            <a:r>
              <a:rPr lang="en-US" sz="2800" b="1" dirty="0" smtClean="0"/>
              <a:t>Every </a:t>
            </a:r>
            <a:r>
              <a:rPr lang="en-US" sz="2800" b="1" dirty="0" smtClean="0"/>
              <a:t>weakness be filled now with wholeness and perfect soundness in the name and authority of Jesus Christ. Holy Spirit, fill us now with your fullness, strength and power in Jesus name.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effectLst>
                  <a:outerShdw blurRad="38100" dist="38100" dir="2700000" algn="tl">
                    <a:srgbClr val="000000">
                      <a:alpha val="43137"/>
                    </a:srgbClr>
                  </a:outerShdw>
                </a:effectLst>
              </a:rPr>
              <a:t>CONFESSIONS</a:t>
            </a:r>
            <a:endParaRPr lang="en-US" sz="6000" dirty="0"/>
          </a:p>
        </p:txBody>
      </p:sp>
      <p:sp>
        <p:nvSpPr>
          <p:cNvPr id="3" name="Content Placeholder 2"/>
          <p:cNvSpPr>
            <a:spLocks noGrp="1"/>
          </p:cNvSpPr>
          <p:nvPr>
            <p:ph idx="1"/>
          </p:nvPr>
        </p:nvSpPr>
        <p:spPr/>
        <p:txBody>
          <a:bodyPr>
            <a:normAutofit/>
          </a:bodyPr>
          <a:lstStyle/>
          <a:p>
            <a:pPr algn="just"/>
            <a:r>
              <a:rPr lang="en-US" sz="2800" b="1" dirty="0" smtClean="0"/>
              <a:t>Fill us with joy, peace, and a release of supernatural healing that radiates from the inside out. I declare that by Your stripes we have been healed, according to Is. 53:5. Thank you for the blood You shed, Lord Jesus, that makes our healing a reality.</a:t>
            </a:r>
          </a:p>
          <a:p>
            <a:pPr algn="just"/>
            <a:r>
              <a:rPr lang="en-US" sz="2800" b="1" dirty="0" smtClean="0"/>
              <a:t>I </a:t>
            </a:r>
            <a:r>
              <a:rPr lang="en-US" sz="2800" b="1" dirty="0" smtClean="0"/>
              <a:t>thank You for revival, restoration, healing and complete regeneration in Jesus name. Amen.</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1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defRPr/>
            </a:pPr>
            <a:r>
              <a:rPr lang="en-US" sz="6000" b="1" dirty="0" smtClean="0">
                <a:effectLst>
                  <a:outerShdw blurRad="38100" dist="38100" dir="2700000" algn="tl">
                    <a:srgbClr val="C0C0C0"/>
                  </a:outerShdw>
                </a:effectLst>
              </a:rPr>
              <a:t>2 Cor. 10:3-5</a:t>
            </a:r>
          </a:p>
        </p:txBody>
      </p:sp>
      <p:sp>
        <p:nvSpPr>
          <p:cNvPr id="113667" name="Rectangle 3"/>
          <p:cNvSpPr>
            <a:spLocks noGrp="1" noChangeArrowheads="1"/>
          </p:cNvSpPr>
          <p:nvPr>
            <p:ph idx="1"/>
          </p:nvPr>
        </p:nvSpPr>
        <p:spPr/>
        <p:txBody>
          <a:bodyPr>
            <a:normAutofit/>
          </a:bodyPr>
          <a:lstStyle/>
          <a:p>
            <a:pPr algn="just" eaLnBrk="1" hangingPunct="1">
              <a:lnSpc>
                <a:spcPct val="90000"/>
              </a:lnSpc>
            </a:pPr>
            <a:r>
              <a:rPr lang="en-US" sz="3200" b="1" dirty="0" smtClean="0"/>
              <a:t>For though we walk in the flesh, we do not war according to the flesh.  For the weapons of our warfare </a:t>
            </a:r>
            <a:r>
              <a:rPr lang="en-US" sz="3200" b="1" i="1" dirty="0" smtClean="0"/>
              <a:t>are</a:t>
            </a:r>
            <a:r>
              <a:rPr lang="en-US" sz="3200" b="1" dirty="0" smtClean="0"/>
              <a:t> not carnal but </a:t>
            </a:r>
            <a:r>
              <a:rPr lang="en-US" sz="3200" b="1" u="sng" dirty="0" smtClean="0"/>
              <a:t>mighty in God </a:t>
            </a:r>
            <a:r>
              <a:rPr lang="en-US" sz="3200" b="1" dirty="0" smtClean="0"/>
              <a:t>for </a:t>
            </a:r>
            <a:r>
              <a:rPr lang="en-US" sz="3200" b="1" u="sng" dirty="0" smtClean="0"/>
              <a:t>pulling down strongholds</a:t>
            </a:r>
            <a:r>
              <a:rPr lang="en-US" sz="3200" b="1" dirty="0" smtClean="0"/>
              <a:t>, casting down arguments and every high thing that exalts itself against the knowledge of God, bringing every thought into captivity to the obedience of Christ,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additive="base">
                                        <p:cTn id="7" dur="5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366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defRPr/>
            </a:pPr>
            <a:r>
              <a:rPr lang="en-US" sz="6000" b="1" dirty="0" smtClean="0">
                <a:effectLst>
                  <a:outerShdw blurRad="38100" dist="38100" dir="2700000" algn="tl">
                    <a:srgbClr val="C0C0C0"/>
                  </a:outerShdw>
                </a:effectLst>
              </a:rPr>
              <a:t>Stronghold</a:t>
            </a:r>
          </a:p>
        </p:txBody>
      </p:sp>
      <p:sp>
        <p:nvSpPr>
          <p:cNvPr id="114691" name="Rectangle 3"/>
          <p:cNvSpPr>
            <a:spLocks noGrp="1" noChangeArrowheads="1"/>
          </p:cNvSpPr>
          <p:nvPr>
            <p:ph idx="1"/>
          </p:nvPr>
        </p:nvSpPr>
        <p:spPr/>
        <p:txBody>
          <a:bodyPr/>
          <a:lstStyle/>
          <a:p>
            <a:pPr eaLnBrk="1" hangingPunct="1"/>
            <a:r>
              <a:rPr lang="en-US" b="1" dirty="0" err="1" smtClean="0"/>
              <a:t>ochuroma</a:t>
            </a:r>
            <a:r>
              <a:rPr lang="en-US" b="1" smtClean="0"/>
              <a:t>, Greek 3794, </a:t>
            </a:r>
            <a:r>
              <a:rPr lang="en-US" smtClean="0"/>
              <a:t> </a:t>
            </a:r>
            <a:r>
              <a:rPr lang="en-US" b="1" i="1" smtClean="0"/>
              <a:t>okh-oo'-ro-mah</a:t>
            </a:r>
            <a:endParaRPr lang="en-US" b="1" smtClean="0"/>
          </a:p>
          <a:p>
            <a:pPr eaLnBrk="1" hangingPunct="1"/>
            <a:r>
              <a:rPr lang="en-US" b="1" u="sng" smtClean="0"/>
              <a:t>to </a:t>
            </a:r>
            <a:r>
              <a:rPr lang="en-US" b="1" i="1" u="sng" smtClean="0"/>
              <a:t>fortify</a:t>
            </a:r>
            <a:r>
              <a:rPr lang="en-US" b="1" u="sng" smtClean="0"/>
              <a:t>, through the idea of </a:t>
            </a:r>
            <a:r>
              <a:rPr lang="en-US" b="1" i="1" u="sng" smtClean="0"/>
              <a:t>holding</a:t>
            </a:r>
            <a:r>
              <a:rPr lang="en-US" b="1" u="sng" smtClean="0"/>
              <a:t> safely </a:t>
            </a:r>
          </a:p>
          <a:p>
            <a:pPr eaLnBrk="1" hangingPunct="1"/>
            <a:r>
              <a:rPr lang="en-US" b="1" u="sng" smtClean="0"/>
              <a:t>a </a:t>
            </a:r>
            <a:r>
              <a:rPr lang="en-US" b="1" i="1" u="sng" smtClean="0"/>
              <a:t>castle</a:t>
            </a:r>
            <a:r>
              <a:rPr lang="en-US" b="1" u="sng" smtClean="0"/>
              <a:t> (figurative </a:t>
            </a:r>
            <a:r>
              <a:rPr lang="en-US" b="1" i="1" u="sng" smtClean="0"/>
              <a:t>argument</a:t>
            </a:r>
            <a:r>
              <a:rPr lang="en-US" b="1" u="sng" smtClean="0"/>
              <a:t>): stronghold.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4691">
                                            <p:txEl>
                                              <p:pRg st="1" end="1"/>
                                            </p:txEl>
                                          </p:spTgt>
                                        </p:tgtEl>
                                        <p:attrNameLst>
                                          <p:attrName>style.visibility</p:attrName>
                                        </p:attrNameLst>
                                      </p:cBhvr>
                                      <p:to>
                                        <p:strVal val="visible"/>
                                      </p:to>
                                    </p:set>
                                    <p:anim calcmode="lin" valueType="num">
                                      <p:cBhvr additive="base">
                                        <p:cTn id="13" dur="500" fill="hold"/>
                                        <p:tgtEl>
                                          <p:spTgt spid="1146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46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4691">
                                            <p:txEl>
                                              <p:pRg st="2" end="2"/>
                                            </p:txEl>
                                          </p:spTgt>
                                        </p:tgtEl>
                                        <p:attrNameLst>
                                          <p:attrName>style.visibility</p:attrName>
                                        </p:attrNameLst>
                                      </p:cBhvr>
                                      <p:to>
                                        <p:strVal val="visible"/>
                                      </p:to>
                                    </p:set>
                                    <p:anim calcmode="lin" valueType="num">
                                      <p:cBhvr additive="base">
                                        <p:cTn id="19" dur="500" fill="hold"/>
                                        <p:tgtEl>
                                          <p:spTgt spid="1146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46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effectLst>
                  <a:outerShdw blurRad="38100" dist="38100" dir="2700000" algn="tl">
                    <a:srgbClr val="000000">
                      <a:alpha val="43137"/>
                    </a:srgbClr>
                  </a:outerShdw>
                </a:effectLst>
              </a:rPr>
              <a:t>Trauma</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pPr lvl="0" algn="just"/>
            <a:r>
              <a:rPr lang="en-US" b="1" dirty="0" smtClean="0"/>
              <a:t>By definition trauma is “an overwhelming life event that renders one helpless and/or fearing for his/her life.” </a:t>
            </a:r>
            <a:endParaRPr lang="en-US" dirty="0" smtClean="0"/>
          </a:p>
          <a:p>
            <a:pPr lvl="0" algn="just"/>
            <a:r>
              <a:rPr lang="en-US" b="1" dirty="0" smtClean="0"/>
              <a:t>“Trauma overwhelms abilities to cope” and is “outside the range of normal experience (DSM-IV, 1994</a:t>
            </a:r>
            <a:r>
              <a:rPr lang="en-US" dirty="0" smtClean="0"/>
              <a:t>).”  </a:t>
            </a:r>
            <a:endParaRPr lang="en-US" dirty="0" smtClean="0"/>
          </a:p>
          <a:p>
            <a:pPr lvl="0" algn="just"/>
            <a:r>
              <a:rPr lang="en-US" b="1" dirty="0" smtClean="0"/>
              <a:t>Traumatic </a:t>
            </a:r>
            <a:r>
              <a:rPr lang="en-US" b="1" dirty="0" smtClean="0"/>
              <a:t>experiences typically take place beyond the parameters of “collective consciousness.”  </a:t>
            </a:r>
            <a:endParaRPr lang="en-US" b="1" dirty="0" smtClean="0"/>
          </a:p>
          <a:p>
            <a:pPr lvl="0" algn="just"/>
            <a:r>
              <a:rPr lang="en-US" b="1" dirty="0" smtClean="0"/>
              <a:t>They </a:t>
            </a:r>
            <a:r>
              <a:rPr lang="en-US" b="1" dirty="0" smtClean="0"/>
              <a:t>throw into question or destroy beliefs about self, God and humanity acquired from parents, school, religion and culture.  (</a:t>
            </a:r>
            <a:r>
              <a:rPr lang="en-US" b="1" i="1" dirty="0" smtClean="0"/>
              <a:t>outside society norms</a:t>
            </a:r>
            <a:r>
              <a:rPr lang="en-US" b="1"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90">
                                          <p:stCondLst>
                                            <p:cond delay="0"/>
                                          </p:stCondLst>
                                        </p:cTn>
                                        <p:tgtEl>
                                          <p:spTgt spid="3">
                                            <p:txEl>
                                              <p:pRg st="0" end="0"/>
                                            </p:txEl>
                                          </p:spTgt>
                                        </p:tgtEl>
                                      </p:cBhvr>
                                    </p:animEffect>
                                    <p:anim calcmode="lin" valueType="num">
                                      <p:cBhvr>
                                        <p:cTn id="8"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xEl>
                                              <p:pRg st="0" end="0"/>
                                            </p:txEl>
                                          </p:spTgt>
                                        </p:tgtEl>
                                      </p:cBhvr>
                                      <p:to x="100000" y="60000"/>
                                    </p:animScale>
                                    <p:animScale>
                                      <p:cBhvr>
                                        <p:cTn id="14" dur="83" decel="50000">
                                          <p:stCondLst>
                                            <p:cond delay="338"/>
                                          </p:stCondLst>
                                        </p:cTn>
                                        <p:tgtEl>
                                          <p:spTgt spid="3">
                                            <p:txEl>
                                              <p:pRg st="0" end="0"/>
                                            </p:txEl>
                                          </p:spTgt>
                                        </p:tgtEl>
                                      </p:cBhvr>
                                      <p:to x="100000" y="100000"/>
                                    </p:animScale>
                                    <p:animScale>
                                      <p:cBhvr>
                                        <p:cTn id="15" dur="13">
                                          <p:stCondLst>
                                            <p:cond delay="656"/>
                                          </p:stCondLst>
                                        </p:cTn>
                                        <p:tgtEl>
                                          <p:spTgt spid="3">
                                            <p:txEl>
                                              <p:pRg st="0" end="0"/>
                                            </p:txEl>
                                          </p:spTgt>
                                        </p:tgtEl>
                                      </p:cBhvr>
                                      <p:to x="100000" y="80000"/>
                                    </p:animScale>
                                    <p:animScale>
                                      <p:cBhvr>
                                        <p:cTn id="16" dur="83" decel="50000">
                                          <p:stCondLst>
                                            <p:cond delay="669"/>
                                          </p:stCondLst>
                                        </p:cTn>
                                        <p:tgtEl>
                                          <p:spTgt spid="3">
                                            <p:txEl>
                                              <p:pRg st="0" end="0"/>
                                            </p:txEl>
                                          </p:spTgt>
                                        </p:tgtEl>
                                      </p:cBhvr>
                                      <p:to x="100000" y="100000"/>
                                    </p:animScale>
                                    <p:animScale>
                                      <p:cBhvr>
                                        <p:cTn id="17" dur="13">
                                          <p:stCondLst>
                                            <p:cond delay="821"/>
                                          </p:stCondLst>
                                        </p:cTn>
                                        <p:tgtEl>
                                          <p:spTgt spid="3">
                                            <p:txEl>
                                              <p:pRg st="0" end="0"/>
                                            </p:txEl>
                                          </p:spTgt>
                                        </p:tgtEl>
                                      </p:cBhvr>
                                      <p:to x="100000" y="90000"/>
                                    </p:animScale>
                                    <p:animScale>
                                      <p:cBhvr>
                                        <p:cTn id="18" dur="83" decel="50000">
                                          <p:stCondLst>
                                            <p:cond delay="834"/>
                                          </p:stCondLst>
                                        </p:cTn>
                                        <p:tgtEl>
                                          <p:spTgt spid="3">
                                            <p:txEl>
                                              <p:pRg st="0" end="0"/>
                                            </p:txEl>
                                          </p:spTgt>
                                        </p:tgtEl>
                                      </p:cBhvr>
                                      <p:to x="100000" y="100000"/>
                                    </p:animScale>
                                    <p:animScale>
                                      <p:cBhvr>
                                        <p:cTn id="19" dur="13">
                                          <p:stCondLst>
                                            <p:cond delay="904"/>
                                          </p:stCondLst>
                                        </p:cTn>
                                        <p:tgtEl>
                                          <p:spTgt spid="3">
                                            <p:txEl>
                                              <p:pRg st="0" end="0"/>
                                            </p:txEl>
                                          </p:spTgt>
                                        </p:tgtEl>
                                      </p:cBhvr>
                                      <p:to x="100000" y="95000"/>
                                    </p:animScale>
                                    <p:animScale>
                                      <p:cBhvr>
                                        <p:cTn id="20" dur="83" decel="50000">
                                          <p:stCondLst>
                                            <p:cond delay="917"/>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290">
                                          <p:stCondLst>
                                            <p:cond delay="0"/>
                                          </p:stCondLst>
                                        </p:cTn>
                                        <p:tgtEl>
                                          <p:spTgt spid="3">
                                            <p:txEl>
                                              <p:pRg st="1" end="1"/>
                                            </p:txEl>
                                          </p:spTgt>
                                        </p:tgtEl>
                                      </p:cBhvr>
                                    </p:animEffect>
                                    <p:anim calcmode="lin" valueType="num">
                                      <p:cBhvr>
                                        <p:cTn id="26" dur="911"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3">
                                            <p:txEl>
                                              <p:pRg st="1" end="1"/>
                                            </p:txEl>
                                          </p:spTgt>
                                        </p:tgtEl>
                                      </p:cBhvr>
                                      <p:to x="100000" y="60000"/>
                                    </p:animScale>
                                    <p:animScale>
                                      <p:cBhvr>
                                        <p:cTn id="32" dur="83" decel="50000">
                                          <p:stCondLst>
                                            <p:cond delay="338"/>
                                          </p:stCondLst>
                                        </p:cTn>
                                        <p:tgtEl>
                                          <p:spTgt spid="3">
                                            <p:txEl>
                                              <p:pRg st="1" end="1"/>
                                            </p:txEl>
                                          </p:spTgt>
                                        </p:tgtEl>
                                      </p:cBhvr>
                                      <p:to x="100000" y="100000"/>
                                    </p:animScale>
                                    <p:animScale>
                                      <p:cBhvr>
                                        <p:cTn id="33" dur="13">
                                          <p:stCondLst>
                                            <p:cond delay="656"/>
                                          </p:stCondLst>
                                        </p:cTn>
                                        <p:tgtEl>
                                          <p:spTgt spid="3">
                                            <p:txEl>
                                              <p:pRg st="1" end="1"/>
                                            </p:txEl>
                                          </p:spTgt>
                                        </p:tgtEl>
                                      </p:cBhvr>
                                      <p:to x="100000" y="80000"/>
                                    </p:animScale>
                                    <p:animScale>
                                      <p:cBhvr>
                                        <p:cTn id="34" dur="83" decel="50000">
                                          <p:stCondLst>
                                            <p:cond delay="669"/>
                                          </p:stCondLst>
                                        </p:cTn>
                                        <p:tgtEl>
                                          <p:spTgt spid="3">
                                            <p:txEl>
                                              <p:pRg st="1" end="1"/>
                                            </p:txEl>
                                          </p:spTgt>
                                        </p:tgtEl>
                                      </p:cBhvr>
                                      <p:to x="100000" y="100000"/>
                                    </p:animScale>
                                    <p:animScale>
                                      <p:cBhvr>
                                        <p:cTn id="35" dur="13">
                                          <p:stCondLst>
                                            <p:cond delay="821"/>
                                          </p:stCondLst>
                                        </p:cTn>
                                        <p:tgtEl>
                                          <p:spTgt spid="3">
                                            <p:txEl>
                                              <p:pRg st="1" end="1"/>
                                            </p:txEl>
                                          </p:spTgt>
                                        </p:tgtEl>
                                      </p:cBhvr>
                                      <p:to x="100000" y="90000"/>
                                    </p:animScale>
                                    <p:animScale>
                                      <p:cBhvr>
                                        <p:cTn id="36" dur="83" decel="50000">
                                          <p:stCondLst>
                                            <p:cond delay="834"/>
                                          </p:stCondLst>
                                        </p:cTn>
                                        <p:tgtEl>
                                          <p:spTgt spid="3">
                                            <p:txEl>
                                              <p:pRg st="1" end="1"/>
                                            </p:txEl>
                                          </p:spTgt>
                                        </p:tgtEl>
                                      </p:cBhvr>
                                      <p:to x="100000" y="100000"/>
                                    </p:animScale>
                                    <p:animScale>
                                      <p:cBhvr>
                                        <p:cTn id="37" dur="13">
                                          <p:stCondLst>
                                            <p:cond delay="904"/>
                                          </p:stCondLst>
                                        </p:cTn>
                                        <p:tgtEl>
                                          <p:spTgt spid="3">
                                            <p:txEl>
                                              <p:pRg st="1" end="1"/>
                                            </p:txEl>
                                          </p:spTgt>
                                        </p:tgtEl>
                                      </p:cBhvr>
                                      <p:to x="100000" y="95000"/>
                                    </p:animScale>
                                    <p:animScale>
                                      <p:cBhvr>
                                        <p:cTn id="38" dur="83" decel="50000">
                                          <p:stCondLst>
                                            <p:cond delay="917"/>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290">
                                          <p:stCondLst>
                                            <p:cond delay="0"/>
                                          </p:stCondLst>
                                        </p:cTn>
                                        <p:tgtEl>
                                          <p:spTgt spid="3">
                                            <p:txEl>
                                              <p:pRg st="2" end="2"/>
                                            </p:txEl>
                                          </p:spTgt>
                                        </p:tgtEl>
                                      </p:cBhvr>
                                    </p:animEffect>
                                    <p:anim calcmode="lin" valueType="num">
                                      <p:cBhvr>
                                        <p:cTn id="44" dur="911"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3">
                                            <p:txEl>
                                              <p:pRg st="2" end="2"/>
                                            </p:txEl>
                                          </p:spTgt>
                                        </p:tgtEl>
                                      </p:cBhvr>
                                      <p:to x="100000" y="60000"/>
                                    </p:animScale>
                                    <p:animScale>
                                      <p:cBhvr>
                                        <p:cTn id="50" dur="83" decel="50000">
                                          <p:stCondLst>
                                            <p:cond delay="338"/>
                                          </p:stCondLst>
                                        </p:cTn>
                                        <p:tgtEl>
                                          <p:spTgt spid="3">
                                            <p:txEl>
                                              <p:pRg st="2" end="2"/>
                                            </p:txEl>
                                          </p:spTgt>
                                        </p:tgtEl>
                                      </p:cBhvr>
                                      <p:to x="100000" y="100000"/>
                                    </p:animScale>
                                    <p:animScale>
                                      <p:cBhvr>
                                        <p:cTn id="51" dur="13">
                                          <p:stCondLst>
                                            <p:cond delay="656"/>
                                          </p:stCondLst>
                                        </p:cTn>
                                        <p:tgtEl>
                                          <p:spTgt spid="3">
                                            <p:txEl>
                                              <p:pRg st="2" end="2"/>
                                            </p:txEl>
                                          </p:spTgt>
                                        </p:tgtEl>
                                      </p:cBhvr>
                                      <p:to x="100000" y="80000"/>
                                    </p:animScale>
                                    <p:animScale>
                                      <p:cBhvr>
                                        <p:cTn id="52" dur="83" decel="50000">
                                          <p:stCondLst>
                                            <p:cond delay="669"/>
                                          </p:stCondLst>
                                        </p:cTn>
                                        <p:tgtEl>
                                          <p:spTgt spid="3">
                                            <p:txEl>
                                              <p:pRg st="2" end="2"/>
                                            </p:txEl>
                                          </p:spTgt>
                                        </p:tgtEl>
                                      </p:cBhvr>
                                      <p:to x="100000" y="100000"/>
                                    </p:animScale>
                                    <p:animScale>
                                      <p:cBhvr>
                                        <p:cTn id="53" dur="13">
                                          <p:stCondLst>
                                            <p:cond delay="821"/>
                                          </p:stCondLst>
                                        </p:cTn>
                                        <p:tgtEl>
                                          <p:spTgt spid="3">
                                            <p:txEl>
                                              <p:pRg st="2" end="2"/>
                                            </p:txEl>
                                          </p:spTgt>
                                        </p:tgtEl>
                                      </p:cBhvr>
                                      <p:to x="100000" y="90000"/>
                                    </p:animScale>
                                    <p:animScale>
                                      <p:cBhvr>
                                        <p:cTn id="54" dur="83" decel="50000">
                                          <p:stCondLst>
                                            <p:cond delay="834"/>
                                          </p:stCondLst>
                                        </p:cTn>
                                        <p:tgtEl>
                                          <p:spTgt spid="3">
                                            <p:txEl>
                                              <p:pRg st="2" end="2"/>
                                            </p:txEl>
                                          </p:spTgt>
                                        </p:tgtEl>
                                      </p:cBhvr>
                                      <p:to x="100000" y="100000"/>
                                    </p:animScale>
                                    <p:animScale>
                                      <p:cBhvr>
                                        <p:cTn id="55" dur="13">
                                          <p:stCondLst>
                                            <p:cond delay="904"/>
                                          </p:stCondLst>
                                        </p:cTn>
                                        <p:tgtEl>
                                          <p:spTgt spid="3">
                                            <p:txEl>
                                              <p:pRg st="2" end="2"/>
                                            </p:txEl>
                                          </p:spTgt>
                                        </p:tgtEl>
                                      </p:cBhvr>
                                      <p:to x="100000" y="95000"/>
                                    </p:animScale>
                                    <p:animScale>
                                      <p:cBhvr>
                                        <p:cTn id="56" dur="83" decel="50000">
                                          <p:stCondLst>
                                            <p:cond delay="917"/>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290">
                                          <p:stCondLst>
                                            <p:cond delay="0"/>
                                          </p:stCondLst>
                                        </p:cTn>
                                        <p:tgtEl>
                                          <p:spTgt spid="3">
                                            <p:txEl>
                                              <p:pRg st="3" end="3"/>
                                            </p:txEl>
                                          </p:spTgt>
                                        </p:tgtEl>
                                      </p:cBhvr>
                                    </p:animEffect>
                                    <p:anim calcmode="lin" valueType="num">
                                      <p:cBhvr>
                                        <p:cTn id="62" dur="911"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13">
                                          <p:stCondLst>
                                            <p:cond delay="325"/>
                                          </p:stCondLst>
                                        </p:cTn>
                                        <p:tgtEl>
                                          <p:spTgt spid="3">
                                            <p:txEl>
                                              <p:pRg st="3" end="3"/>
                                            </p:txEl>
                                          </p:spTgt>
                                        </p:tgtEl>
                                      </p:cBhvr>
                                      <p:to x="100000" y="60000"/>
                                    </p:animScale>
                                    <p:animScale>
                                      <p:cBhvr>
                                        <p:cTn id="68" dur="83" decel="50000">
                                          <p:stCondLst>
                                            <p:cond delay="338"/>
                                          </p:stCondLst>
                                        </p:cTn>
                                        <p:tgtEl>
                                          <p:spTgt spid="3">
                                            <p:txEl>
                                              <p:pRg st="3" end="3"/>
                                            </p:txEl>
                                          </p:spTgt>
                                        </p:tgtEl>
                                      </p:cBhvr>
                                      <p:to x="100000" y="100000"/>
                                    </p:animScale>
                                    <p:animScale>
                                      <p:cBhvr>
                                        <p:cTn id="69" dur="13">
                                          <p:stCondLst>
                                            <p:cond delay="656"/>
                                          </p:stCondLst>
                                        </p:cTn>
                                        <p:tgtEl>
                                          <p:spTgt spid="3">
                                            <p:txEl>
                                              <p:pRg st="3" end="3"/>
                                            </p:txEl>
                                          </p:spTgt>
                                        </p:tgtEl>
                                      </p:cBhvr>
                                      <p:to x="100000" y="80000"/>
                                    </p:animScale>
                                    <p:animScale>
                                      <p:cBhvr>
                                        <p:cTn id="70" dur="83" decel="50000">
                                          <p:stCondLst>
                                            <p:cond delay="669"/>
                                          </p:stCondLst>
                                        </p:cTn>
                                        <p:tgtEl>
                                          <p:spTgt spid="3">
                                            <p:txEl>
                                              <p:pRg st="3" end="3"/>
                                            </p:txEl>
                                          </p:spTgt>
                                        </p:tgtEl>
                                      </p:cBhvr>
                                      <p:to x="100000" y="100000"/>
                                    </p:animScale>
                                    <p:animScale>
                                      <p:cBhvr>
                                        <p:cTn id="71" dur="13">
                                          <p:stCondLst>
                                            <p:cond delay="821"/>
                                          </p:stCondLst>
                                        </p:cTn>
                                        <p:tgtEl>
                                          <p:spTgt spid="3">
                                            <p:txEl>
                                              <p:pRg st="3" end="3"/>
                                            </p:txEl>
                                          </p:spTgt>
                                        </p:tgtEl>
                                      </p:cBhvr>
                                      <p:to x="100000" y="90000"/>
                                    </p:animScale>
                                    <p:animScale>
                                      <p:cBhvr>
                                        <p:cTn id="72" dur="83" decel="50000">
                                          <p:stCondLst>
                                            <p:cond delay="834"/>
                                          </p:stCondLst>
                                        </p:cTn>
                                        <p:tgtEl>
                                          <p:spTgt spid="3">
                                            <p:txEl>
                                              <p:pRg st="3" end="3"/>
                                            </p:txEl>
                                          </p:spTgt>
                                        </p:tgtEl>
                                      </p:cBhvr>
                                      <p:to x="100000" y="100000"/>
                                    </p:animScale>
                                    <p:animScale>
                                      <p:cBhvr>
                                        <p:cTn id="73" dur="13">
                                          <p:stCondLst>
                                            <p:cond delay="904"/>
                                          </p:stCondLst>
                                        </p:cTn>
                                        <p:tgtEl>
                                          <p:spTgt spid="3">
                                            <p:txEl>
                                              <p:pRg st="3" end="3"/>
                                            </p:txEl>
                                          </p:spTgt>
                                        </p:tgtEl>
                                      </p:cBhvr>
                                      <p:to x="100000" y="95000"/>
                                    </p:animScale>
                                    <p:animScale>
                                      <p:cBhvr>
                                        <p:cTn id="74" dur="83" decel="50000">
                                          <p:stCondLst>
                                            <p:cond delay="917"/>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effectLst>
                  <a:outerShdw blurRad="38100" dist="38100" dir="2700000" algn="tl">
                    <a:srgbClr val="000000">
                      <a:alpha val="43137"/>
                    </a:srgbClr>
                  </a:outerShdw>
                </a:effectLst>
              </a:rPr>
              <a:t>TRAUMA</a:t>
            </a:r>
            <a:endParaRPr lang="en-US" sz="6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0" algn="just"/>
            <a:r>
              <a:rPr lang="en-US" b="1" dirty="0" smtClean="0"/>
              <a:t>Trauma:  a bad experience that upsets someone; that makes you feel very upset, afraid, or shocked</a:t>
            </a:r>
            <a:endParaRPr lang="en-US" dirty="0" smtClean="0"/>
          </a:p>
          <a:p>
            <a:pPr lvl="0" algn="just"/>
            <a:r>
              <a:rPr lang="en-US" b="1" dirty="0" smtClean="0"/>
              <a:t>Medical: A serious injury or shock to the body, as from violence or an accident</a:t>
            </a:r>
            <a:endParaRPr lang="en-US" dirty="0" smtClean="0"/>
          </a:p>
          <a:p>
            <a:pPr lvl="0" algn="just"/>
            <a:r>
              <a:rPr lang="en-US" b="1" dirty="0" smtClean="0"/>
              <a:t>SPIRIT OF </a:t>
            </a:r>
            <a:r>
              <a:rPr lang="en-US" b="1" dirty="0" smtClean="0"/>
              <a:t>TRAUMA can enter your life through </a:t>
            </a:r>
            <a:r>
              <a:rPr lang="en-US" b="1" dirty="0" smtClean="0"/>
              <a:t>accident, emotional abuse, physical abuse, sexual abuse, shock, verbal abuse, violence, in my life</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effectLst>
                  <a:outerShdw blurRad="38100" dist="38100" dir="2700000" algn="tl">
                    <a:srgbClr val="000000">
                      <a:alpha val="43137"/>
                    </a:srgbClr>
                  </a:outerShdw>
                </a:effectLst>
              </a:rPr>
              <a:t>TRAUMA</a:t>
            </a:r>
            <a:endParaRPr lang="en-US" sz="5400" dirty="0"/>
          </a:p>
        </p:txBody>
      </p:sp>
      <p:sp>
        <p:nvSpPr>
          <p:cNvPr id="3" name="Content Placeholder 2"/>
          <p:cNvSpPr>
            <a:spLocks noGrp="1"/>
          </p:cNvSpPr>
          <p:nvPr>
            <p:ph idx="1"/>
          </p:nvPr>
        </p:nvSpPr>
        <p:spPr/>
        <p:txBody>
          <a:bodyPr>
            <a:normAutofit/>
          </a:bodyPr>
          <a:lstStyle/>
          <a:p>
            <a:pPr lvl="0" algn="just"/>
            <a:r>
              <a:rPr lang="en-US" b="1" dirty="0" smtClean="0"/>
              <a:t>Trauma is an emotional response to a terrible event like an accident, rape or natural disaster. Immediately after the event, shock and denial are typical. </a:t>
            </a:r>
            <a:endParaRPr lang="en-US" b="1" dirty="0" smtClean="0"/>
          </a:p>
          <a:p>
            <a:pPr lvl="0" algn="just"/>
            <a:r>
              <a:rPr lang="en-US" b="1" dirty="0" smtClean="0"/>
              <a:t>Longer </a:t>
            </a:r>
            <a:r>
              <a:rPr lang="en-US" b="1" dirty="0" smtClean="0"/>
              <a:t>term reactions include unpredictable emotions, flashbacks, strained relationships and even physical symptoms like headaches or nausea. </a:t>
            </a:r>
            <a:endParaRPr lang="en-US" b="1" dirty="0" smtClean="0"/>
          </a:p>
          <a:p>
            <a:pPr lvl="0" algn="just"/>
            <a:r>
              <a:rPr lang="en-US" b="1" dirty="0" smtClean="0"/>
              <a:t>While </a:t>
            </a:r>
            <a:r>
              <a:rPr lang="en-US" b="1" dirty="0" smtClean="0"/>
              <a:t>these feelings are normal, some people have difficulty moving on with their lives</a:t>
            </a:r>
            <a:r>
              <a:rPr lang="en-US" b="1" dirty="0" smtClean="0"/>
              <a:t>.</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effectLst>
                  <a:outerShdw blurRad="38100" dist="38100" dir="2700000" algn="tl">
                    <a:srgbClr val="000000">
                      <a:alpha val="43137"/>
                    </a:srgbClr>
                  </a:outerShdw>
                </a:effectLst>
              </a:rPr>
              <a:t>INCIDENCES of TRAUMA</a:t>
            </a:r>
            <a:endParaRPr lang="en-US" sz="5400" dirty="0"/>
          </a:p>
        </p:txBody>
      </p:sp>
      <p:sp>
        <p:nvSpPr>
          <p:cNvPr id="3" name="Content Placeholder 2"/>
          <p:cNvSpPr>
            <a:spLocks noGrp="1"/>
          </p:cNvSpPr>
          <p:nvPr>
            <p:ph idx="1"/>
          </p:nvPr>
        </p:nvSpPr>
        <p:spPr/>
        <p:txBody>
          <a:bodyPr/>
          <a:lstStyle/>
          <a:p>
            <a:pPr lvl="0" algn="just"/>
            <a:r>
              <a:rPr lang="en-US" sz="3200" b="1" dirty="0" smtClean="0"/>
              <a:t>Mother </a:t>
            </a:r>
            <a:r>
              <a:rPr lang="en-US" sz="3200" b="1" dirty="0" smtClean="0"/>
              <a:t>tragically killed at age of </a:t>
            </a:r>
            <a:r>
              <a:rPr lang="en-US" sz="3200" b="1" dirty="0" smtClean="0"/>
              <a:t>eight</a:t>
            </a:r>
          </a:p>
          <a:p>
            <a:pPr lvl="0" algn="just"/>
            <a:r>
              <a:rPr lang="en-US" sz="3200" b="1" dirty="0" smtClean="0"/>
              <a:t>Vietnam</a:t>
            </a:r>
          </a:p>
          <a:p>
            <a:pPr lvl="0" algn="just"/>
            <a:r>
              <a:rPr lang="en-US" sz="3200" b="1" dirty="0" smtClean="0"/>
              <a:t>Killed in a car accident </a:t>
            </a:r>
            <a:endParaRPr lang="en-US" sz="3200" b="1" dirty="0" smtClean="0"/>
          </a:p>
          <a:p>
            <a:pPr algn="just"/>
            <a:r>
              <a:rPr lang="en-US" sz="3200" b="1" dirty="0" smtClean="0"/>
              <a:t>My wife dying of </a:t>
            </a:r>
            <a:r>
              <a:rPr lang="en-US" sz="3200" b="1" dirty="0" smtClean="0"/>
              <a:t>cancer</a:t>
            </a:r>
            <a:endParaRPr lang="en-US" sz="3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1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245</TotalTime>
  <Words>2516</Words>
  <Application>Microsoft Office PowerPoint</Application>
  <PresentationFormat>On-screen Show (4:3)</PresentationFormat>
  <Paragraphs>157</Paragraphs>
  <Slides>32</Slides>
  <Notes>10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SPIRIT OF TRAUMA </vt:lpstr>
      <vt:lpstr>Keys of the Kingdom</vt:lpstr>
      <vt:lpstr>Luke 11:20-22</vt:lpstr>
      <vt:lpstr>2 Cor. 10:3-5</vt:lpstr>
      <vt:lpstr>Stronghold</vt:lpstr>
      <vt:lpstr>Trauma</vt:lpstr>
      <vt:lpstr>TRAUMA</vt:lpstr>
      <vt:lpstr>TRAUMA</vt:lpstr>
      <vt:lpstr>INCIDENCES of TRAUMA</vt:lpstr>
      <vt:lpstr>TRAUMA</vt:lpstr>
      <vt:lpstr>Misunderstandings of Trauma</vt:lpstr>
      <vt:lpstr>Invisible Results Of Trauma</vt:lpstr>
      <vt:lpstr>Suppressed Memories Wrong Thoughts</vt:lpstr>
      <vt:lpstr>DISTORTED MEMORIES</vt:lpstr>
      <vt:lpstr>Strongholds in your Soul</vt:lpstr>
      <vt:lpstr>You Possess The Power To Overcome</vt:lpstr>
      <vt:lpstr>2 Cor. 10:3-5</vt:lpstr>
      <vt:lpstr>Power To Eradicate</vt:lpstr>
      <vt:lpstr>TO DEMOLISH THE STRONGHOLDS: </vt:lpstr>
      <vt:lpstr>Every High Thing</vt:lpstr>
      <vt:lpstr>Be A Gate-Keeper</vt:lpstr>
      <vt:lpstr>Steps to Freedom</vt:lpstr>
      <vt:lpstr>Prayer Against the  SPIRIT OF TRAUMA</vt:lpstr>
      <vt:lpstr>MORE PRAYER</vt:lpstr>
      <vt:lpstr>MORE PRAYER</vt:lpstr>
      <vt:lpstr>CONFESSIONS</vt:lpstr>
      <vt:lpstr>CONFESSIONS</vt:lpstr>
      <vt:lpstr>CONFESSIONS</vt:lpstr>
      <vt:lpstr>CONFESSIONS</vt:lpstr>
      <vt:lpstr>CONFESSIONS</vt:lpstr>
      <vt:lpstr>CONFESSIONS</vt:lpstr>
      <vt:lpstr>CONFESSIONS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 OF TRAUMA</dc:title>
  <dc:creator>Owner</dc:creator>
  <cp:lastModifiedBy>Owner</cp:lastModifiedBy>
  <cp:revision>19</cp:revision>
  <dcterms:created xsi:type="dcterms:W3CDTF">2014-09-05T12:33:58Z</dcterms:created>
  <dcterms:modified xsi:type="dcterms:W3CDTF">2014-09-05T16:39:29Z</dcterms:modified>
</cp:coreProperties>
</file>