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45A029-71AA-4C32-AC4F-C8C68AF699CE}"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0BD6F-00AF-4786-AFB8-CCD22745E88C}" type="slidenum">
              <a:rPr lang="en-US" smtClean="0"/>
              <a:t>‹#›</a:t>
            </a:fld>
            <a:endParaRPr lang="en-US"/>
          </a:p>
        </p:txBody>
      </p:sp>
    </p:spTree>
    <p:extLst>
      <p:ext uri="{BB962C8B-B14F-4D97-AF65-F5344CB8AC3E}">
        <p14:creationId xmlns:p14="http://schemas.microsoft.com/office/powerpoint/2010/main" val="1620653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45A029-71AA-4C32-AC4F-C8C68AF699CE}"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0BD6F-00AF-4786-AFB8-CCD22745E88C}" type="slidenum">
              <a:rPr lang="en-US" smtClean="0"/>
              <a:t>‹#›</a:t>
            </a:fld>
            <a:endParaRPr lang="en-US"/>
          </a:p>
        </p:txBody>
      </p:sp>
    </p:spTree>
    <p:extLst>
      <p:ext uri="{BB962C8B-B14F-4D97-AF65-F5344CB8AC3E}">
        <p14:creationId xmlns:p14="http://schemas.microsoft.com/office/powerpoint/2010/main" val="1757833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45A029-71AA-4C32-AC4F-C8C68AF699CE}"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0BD6F-00AF-4786-AFB8-CCD22745E88C}" type="slidenum">
              <a:rPr lang="en-US" smtClean="0"/>
              <a:t>‹#›</a:t>
            </a:fld>
            <a:endParaRPr lang="en-US"/>
          </a:p>
        </p:txBody>
      </p:sp>
    </p:spTree>
    <p:extLst>
      <p:ext uri="{BB962C8B-B14F-4D97-AF65-F5344CB8AC3E}">
        <p14:creationId xmlns:p14="http://schemas.microsoft.com/office/powerpoint/2010/main" val="334863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45A029-71AA-4C32-AC4F-C8C68AF699CE}"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0BD6F-00AF-4786-AFB8-CCD22745E88C}" type="slidenum">
              <a:rPr lang="en-US" smtClean="0"/>
              <a:t>‹#›</a:t>
            </a:fld>
            <a:endParaRPr lang="en-US"/>
          </a:p>
        </p:txBody>
      </p:sp>
    </p:spTree>
    <p:extLst>
      <p:ext uri="{BB962C8B-B14F-4D97-AF65-F5344CB8AC3E}">
        <p14:creationId xmlns:p14="http://schemas.microsoft.com/office/powerpoint/2010/main" val="2970082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45A029-71AA-4C32-AC4F-C8C68AF699CE}" type="datetimeFigureOut">
              <a:rPr lang="en-US" smtClean="0"/>
              <a:t>2/23/2014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0BD6F-00AF-4786-AFB8-CCD22745E88C}" type="slidenum">
              <a:rPr lang="en-US" smtClean="0"/>
              <a:t>‹#›</a:t>
            </a:fld>
            <a:endParaRPr lang="en-US"/>
          </a:p>
        </p:txBody>
      </p:sp>
    </p:spTree>
    <p:extLst>
      <p:ext uri="{BB962C8B-B14F-4D97-AF65-F5344CB8AC3E}">
        <p14:creationId xmlns:p14="http://schemas.microsoft.com/office/powerpoint/2010/main" val="4102813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45A029-71AA-4C32-AC4F-C8C68AF699CE}" type="datetimeFigureOut">
              <a:rPr lang="en-US" smtClean="0"/>
              <a:t>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D0BD6F-00AF-4786-AFB8-CCD22745E88C}" type="slidenum">
              <a:rPr lang="en-US" smtClean="0"/>
              <a:t>‹#›</a:t>
            </a:fld>
            <a:endParaRPr lang="en-US"/>
          </a:p>
        </p:txBody>
      </p:sp>
    </p:spTree>
    <p:extLst>
      <p:ext uri="{BB962C8B-B14F-4D97-AF65-F5344CB8AC3E}">
        <p14:creationId xmlns:p14="http://schemas.microsoft.com/office/powerpoint/2010/main" val="135627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45A029-71AA-4C32-AC4F-C8C68AF699CE}" type="datetimeFigureOut">
              <a:rPr lang="en-US" smtClean="0"/>
              <a:t>2/23/2014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D0BD6F-00AF-4786-AFB8-CCD22745E88C}" type="slidenum">
              <a:rPr lang="en-US" smtClean="0"/>
              <a:t>‹#›</a:t>
            </a:fld>
            <a:endParaRPr lang="en-US"/>
          </a:p>
        </p:txBody>
      </p:sp>
    </p:spTree>
    <p:extLst>
      <p:ext uri="{BB962C8B-B14F-4D97-AF65-F5344CB8AC3E}">
        <p14:creationId xmlns:p14="http://schemas.microsoft.com/office/powerpoint/2010/main" val="282120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45A029-71AA-4C32-AC4F-C8C68AF699CE}" type="datetimeFigureOut">
              <a:rPr lang="en-US" smtClean="0"/>
              <a:t>2/23/2014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D0BD6F-00AF-4786-AFB8-CCD22745E88C}" type="slidenum">
              <a:rPr lang="en-US" smtClean="0"/>
              <a:t>‹#›</a:t>
            </a:fld>
            <a:endParaRPr lang="en-US"/>
          </a:p>
        </p:txBody>
      </p:sp>
    </p:spTree>
    <p:extLst>
      <p:ext uri="{BB962C8B-B14F-4D97-AF65-F5344CB8AC3E}">
        <p14:creationId xmlns:p14="http://schemas.microsoft.com/office/powerpoint/2010/main" val="393371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45A029-71AA-4C32-AC4F-C8C68AF699CE}" type="datetimeFigureOut">
              <a:rPr lang="en-US" smtClean="0"/>
              <a:t>2/23/2014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D0BD6F-00AF-4786-AFB8-CCD22745E88C}" type="slidenum">
              <a:rPr lang="en-US" smtClean="0"/>
              <a:t>‹#›</a:t>
            </a:fld>
            <a:endParaRPr lang="en-US"/>
          </a:p>
        </p:txBody>
      </p:sp>
    </p:spTree>
    <p:extLst>
      <p:ext uri="{BB962C8B-B14F-4D97-AF65-F5344CB8AC3E}">
        <p14:creationId xmlns:p14="http://schemas.microsoft.com/office/powerpoint/2010/main" val="2447217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45A029-71AA-4C32-AC4F-C8C68AF699CE}" type="datetimeFigureOut">
              <a:rPr lang="en-US" smtClean="0"/>
              <a:t>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D0BD6F-00AF-4786-AFB8-CCD22745E88C}" type="slidenum">
              <a:rPr lang="en-US" smtClean="0"/>
              <a:t>‹#›</a:t>
            </a:fld>
            <a:endParaRPr lang="en-US"/>
          </a:p>
        </p:txBody>
      </p:sp>
    </p:spTree>
    <p:extLst>
      <p:ext uri="{BB962C8B-B14F-4D97-AF65-F5344CB8AC3E}">
        <p14:creationId xmlns:p14="http://schemas.microsoft.com/office/powerpoint/2010/main" val="112105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45A029-71AA-4C32-AC4F-C8C68AF699CE}" type="datetimeFigureOut">
              <a:rPr lang="en-US" smtClean="0"/>
              <a:t>2/23/2014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D0BD6F-00AF-4786-AFB8-CCD22745E88C}" type="slidenum">
              <a:rPr lang="en-US" smtClean="0"/>
              <a:t>‹#›</a:t>
            </a:fld>
            <a:endParaRPr lang="en-US"/>
          </a:p>
        </p:txBody>
      </p:sp>
    </p:spTree>
    <p:extLst>
      <p:ext uri="{BB962C8B-B14F-4D97-AF65-F5344CB8AC3E}">
        <p14:creationId xmlns:p14="http://schemas.microsoft.com/office/powerpoint/2010/main" val="2538379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45A029-71AA-4C32-AC4F-C8C68AF699CE}" type="datetimeFigureOut">
              <a:rPr lang="en-US" smtClean="0"/>
              <a:t>2/23/2014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D0BD6F-00AF-4786-AFB8-CCD22745E88C}" type="slidenum">
              <a:rPr lang="en-US" smtClean="0"/>
              <a:t>‹#›</a:t>
            </a:fld>
            <a:endParaRPr lang="en-US"/>
          </a:p>
        </p:txBody>
      </p:sp>
    </p:spTree>
    <p:extLst>
      <p:ext uri="{BB962C8B-B14F-4D97-AF65-F5344CB8AC3E}">
        <p14:creationId xmlns:p14="http://schemas.microsoft.com/office/powerpoint/2010/main" val="534811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Weapons of Warfare</a:t>
            </a:r>
            <a:endParaRPr lang="en-US" dirty="0"/>
          </a:p>
        </p:txBody>
      </p:sp>
      <p:sp>
        <p:nvSpPr>
          <p:cNvPr id="3" name="Subtitle 2"/>
          <p:cNvSpPr>
            <a:spLocks noGrp="1"/>
          </p:cNvSpPr>
          <p:nvPr>
            <p:ph type="subTitle" idx="1"/>
          </p:nvPr>
        </p:nvSpPr>
        <p:spPr/>
        <p:txBody>
          <a:bodyPr>
            <a:normAutofit/>
          </a:bodyPr>
          <a:lstStyle/>
          <a:p>
            <a:r>
              <a:rPr lang="en-US" sz="6600" dirty="0" smtClean="0">
                <a:solidFill>
                  <a:srgbClr val="FF0000"/>
                </a:solidFill>
              </a:rPr>
              <a:t> PRAISE</a:t>
            </a:r>
            <a:endParaRPr lang="en-US" sz="6600" dirty="0">
              <a:solidFill>
                <a:srgbClr val="FF0000"/>
              </a:solidFill>
            </a:endParaRPr>
          </a:p>
        </p:txBody>
      </p:sp>
    </p:spTree>
    <p:extLst>
      <p:ext uri="{BB962C8B-B14F-4D97-AF65-F5344CB8AC3E}">
        <p14:creationId xmlns:p14="http://schemas.microsoft.com/office/powerpoint/2010/main" val="191198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1"/>
            <a:ext cx="8382000" cy="6463308"/>
          </a:xfrm>
          <a:prstGeom prst="rect">
            <a:avLst/>
          </a:prstGeom>
        </p:spPr>
        <p:txBody>
          <a:bodyPr wrap="square">
            <a:spAutoFit/>
          </a:bodyPr>
          <a:lstStyle/>
          <a:p>
            <a:r>
              <a:rPr lang="en-US" dirty="0" smtClean="0"/>
              <a:t> 	</a:t>
            </a:r>
          </a:p>
          <a:p>
            <a:endParaRPr lang="en-US" dirty="0" smtClean="0"/>
          </a:p>
          <a:p>
            <a:r>
              <a:rPr lang="en-US" dirty="0" smtClean="0"/>
              <a:t>PRAISE comes from the Latin word "</a:t>
            </a:r>
            <a:r>
              <a:rPr lang="en-US" dirty="0" err="1" smtClean="0"/>
              <a:t>pretium</a:t>
            </a:r>
            <a:r>
              <a:rPr lang="en-US" dirty="0" smtClean="0"/>
              <a:t>", meaning price. Prize is a variation of this word. Originally it meant "to set a great price on". So when we praise God, we are placing a great value on Him and His acts. God sees us as His "treasured possession" (Duet. 7:6, Exodus 19:5), and He wants to be our Treasure and our First Love.</a:t>
            </a:r>
          </a:p>
          <a:p>
            <a:endParaRPr lang="en-US" dirty="0"/>
          </a:p>
          <a:p>
            <a:r>
              <a:rPr lang="en-US" dirty="0" smtClean="0"/>
              <a:t>PRAISE FOR GOD IS COMMUNICATING WHO GOD IS, WHAT HE HAS DONE, AND WHAT HE CAN DO. PRAISE IS A WEAPON AGAINST EVIL &amp; THE ENEMIES OF GOD:</a:t>
            </a:r>
          </a:p>
          <a:p>
            <a:endParaRPr lang="en-US" dirty="0" smtClean="0"/>
          </a:p>
          <a:p>
            <a:r>
              <a:rPr lang="en-US" dirty="0" smtClean="0"/>
              <a:t>1. PRAISE HONORS GOD - In Luke 11 Jesus taught us to begin prayer with praise in order to honor and glorify God. Psalm 29:2 tells us to give God the glory that is due Him. Praise helps us to focus on God, and who He is, and His greatness.</a:t>
            </a:r>
          </a:p>
          <a:p>
            <a:endParaRPr lang="en-US" dirty="0" smtClean="0"/>
          </a:p>
          <a:p>
            <a:r>
              <a:rPr lang="en-US" dirty="0" smtClean="0"/>
              <a:t>2. PRAISE HELPS US FOCUS ON GOD - Psalm 22:3 says that God inhabits the praises of His people. As we praise Him we raise up a throne or structure for Him to fill (2 Chron. 5:13). Praise sensitizes us to God's presence, and helps us take our focus off of ourselves and onto Him.</a:t>
            </a:r>
          </a:p>
          <a:p>
            <a:endParaRPr lang="en-US" dirty="0" smtClean="0"/>
          </a:p>
          <a:p>
            <a:r>
              <a:rPr lang="en-US" dirty="0" smtClean="0"/>
              <a:t>	</a:t>
            </a:r>
          </a:p>
          <a:p>
            <a:r>
              <a:rPr lang="en-US" dirty="0" smtClean="0"/>
              <a:t>	</a:t>
            </a:r>
          </a:p>
          <a:p>
            <a:r>
              <a:rPr lang="en-US" dirty="0" smtClean="0"/>
              <a:t>	</a:t>
            </a:r>
          </a:p>
          <a:p>
            <a:r>
              <a:rPr lang="en-US" dirty="0" smtClean="0"/>
              <a:t>	</a:t>
            </a:r>
            <a:endParaRPr lang="en-US" dirty="0"/>
          </a:p>
        </p:txBody>
      </p:sp>
    </p:spTree>
    <p:extLst>
      <p:ext uri="{BB962C8B-B14F-4D97-AF65-F5344CB8AC3E}">
        <p14:creationId xmlns:p14="http://schemas.microsoft.com/office/powerpoint/2010/main" val="317620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35846"/>
            <a:ext cx="8229600" cy="6001643"/>
          </a:xfrm>
          <a:prstGeom prst="rect">
            <a:avLst/>
          </a:prstGeom>
        </p:spPr>
        <p:txBody>
          <a:bodyPr wrap="square">
            <a:spAutoFit/>
          </a:bodyPr>
          <a:lstStyle/>
          <a:p>
            <a:r>
              <a:rPr lang="en-US" sz="2400" dirty="0" smtClean="0"/>
              <a:t>3. PRAISE HELPS US TO KNOW GOD - It helps us to focus on His character and His attributes. As we praise Him we rehearse our knowledge of Him, and we come to know Him as what we praise Him to be.</a:t>
            </a:r>
          </a:p>
          <a:p>
            <a:endParaRPr lang="en-US" sz="2400" dirty="0" smtClean="0"/>
          </a:p>
          <a:p>
            <a:r>
              <a:rPr lang="en-US" sz="2400" dirty="0" smtClean="0"/>
              <a:t>4. PRAISE BREAKS THE ENEMY'S OPPRESSION - In Acts 16:25,26 Paul and Silas praised God and the doors in the prison they were in were opened and they escaped. Praise lifts us out of oppression, and also helps us out of our self-centered ways.</a:t>
            </a:r>
          </a:p>
          <a:p>
            <a:endParaRPr lang="en-US" sz="2400" dirty="0" smtClean="0"/>
          </a:p>
          <a:p>
            <a:r>
              <a:rPr lang="en-US" sz="2400" dirty="0" smtClean="0"/>
              <a:t>5. PRAISE CONFUSES THE FORCES OF EVIL - The power of praise in battles is shown in </a:t>
            </a:r>
            <a:r>
              <a:rPr lang="en-US" sz="2400" dirty="0" smtClean="0">
                <a:solidFill>
                  <a:srgbClr val="FF0000"/>
                </a:solidFill>
              </a:rPr>
              <a:t>2 Chronicles 20</a:t>
            </a:r>
            <a:r>
              <a:rPr lang="en-US" sz="2400" dirty="0" smtClean="0"/>
              <a:t>, Psalm 8:2, and Psalm 149:5-9. Praise helps us to focus on God and realize our need for Him, and thus turn the battle over to Him. When we do this, God will then bring Victory. This makes Praise and Prayer and Dependence on God great weapons in Spiritual Battles. </a:t>
            </a:r>
            <a:endParaRPr lang="en-US" sz="2400" dirty="0"/>
          </a:p>
        </p:txBody>
      </p:sp>
    </p:spTree>
    <p:extLst>
      <p:ext uri="{BB962C8B-B14F-4D97-AF65-F5344CB8AC3E}">
        <p14:creationId xmlns:p14="http://schemas.microsoft.com/office/powerpoint/2010/main" val="3367210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0944"/>
            <a:ext cx="8915400" cy="6463308"/>
          </a:xfrm>
          <a:prstGeom prst="rect">
            <a:avLst/>
          </a:prstGeom>
        </p:spPr>
        <p:txBody>
          <a:bodyPr wrap="square">
            <a:spAutoFit/>
          </a:bodyPr>
          <a:lstStyle/>
          <a:p>
            <a:r>
              <a:rPr lang="en-US" dirty="0" smtClean="0"/>
              <a:t>2Ch 20:1  It came to pass after this also, that the children of Moab, and the children of Ammon, and with them other beside the Ammonites, came against Jehoshaphat to battle. </a:t>
            </a:r>
          </a:p>
          <a:p>
            <a:r>
              <a:rPr lang="en-US" dirty="0" smtClean="0"/>
              <a:t>2Ch 20:2  Then there came some that told Jehoshaphat, saying, There cometh a great multitude against thee from beyond the sea on this side Syria; and, behold, they be in </a:t>
            </a:r>
            <a:r>
              <a:rPr lang="en-US" dirty="0" err="1" smtClean="0"/>
              <a:t>Hazazontamar</a:t>
            </a:r>
            <a:r>
              <a:rPr lang="en-US" dirty="0" smtClean="0"/>
              <a:t>, which is </a:t>
            </a:r>
            <a:r>
              <a:rPr lang="en-US" dirty="0" err="1" smtClean="0"/>
              <a:t>Engedi</a:t>
            </a:r>
            <a:r>
              <a:rPr lang="en-US" dirty="0" smtClean="0"/>
              <a:t>. </a:t>
            </a:r>
          </a:p>
          <a:p>
            <a:r>
              <a:rPr lang="en-US" dirty="0" smtClean="0"/>
              <a:t>2Ch 20:3  And Jehoshaphat feared, and set himself to seek the LORD, and proclaimed a fast throughout all Judah. </a:t>
            </a:r>
          </a:p>
          <a:p>
            <a:r>
              <a:rPr lang="en-US" dirty="0" smtClean="0"/>
              <a:t>2Ch 20:4  And Judah gathered themselves together, to ask help of the LORD: even out of all the cities of Judah they came to seek the LORD. </a:t>
            </a:r>
          </a:p>
          <a:p>
            <a:r>
              <a:rPr lang="en-US" dirty="0" smtClean="0"/>
              <a:t>2Ch 20:5  And Jehoshaphat stood in the congregation of Judah and Jerusalem, in the house of the LORD, before the new court, </a:t>
            </a:r>
          </a:p>
          <a:p>
            <a:r>
              <a:rPr lang="en-US" dirty="0" smtClean="0"/>
              <a:t>2Ch 20:6  And said, O LORD God of our fathers, art not thou God in heaven? and </a:t>
            </a:r>
            <a:r>
              <a:rPr lang="en-US" dirty="0" err="1" smtClean="0"/>
              <a:t>rulest</a:t>
            </a:r>
            <a:r>
              <a:rPr lang="en-US" dirty="0" smtClean="0"/>
              <a:t> not thou over all the kingdoms of the heathen? and in thine hand is there not power and might, so that none is able to withstand thee? </a:t>
            </a:r>
          </a:p>
          <a:p>
            <a:r>
              <a:rPr lang="en-US" dirty="0" smtClean="0"/>
              <a:t>2Ch 20:7  Art not thou our God, who didst drive out the inhabitants of this land before thy people Israel, and </a:t>
            </a:r>
            <a:r>
              <a:rPr lang="en-US" dirty="0" err="1" smtClean="0"/>
              <a:t>gavest</a:t>
            </a:r>
            <a:r>
              <a:rPr lang="en-US" dirty="0" smtClean="0"/>
              <a:t> it to the seed of Abraham thy friend for ever? </a:t>
            </a:r>
          </a:p>
          <a:p>
            <a:r>
              <a:rPr lang="en-US" dirty="0" smtClean="0"/>
              <a:t>2Ch 20:8  And they dwelt therein, and have built thee a sanctuary therein for thy name, saying, </a:t>
            </a:r>
          </a:p>
          <a:p>
            <a:r>
              <a:rPr lang="en-US" dirty="0" smtClean="0"/>
              <a:t>2Ch 20:9  If, when evil cometh upon us, as the sword, judgment, or pestilence, or famine, we stand before this house, and in thy presence, (for thy name is in this house,) and cry unto thee in our affliction, then thou wilt hear and help. </a:t>
            </a:r>
          </a:p>
          <a:p>
            <a:r>
              <a:rPr lang="en-US" dirty="0" smtClean="0"/>
              <a:t> </a:t>
            </a:r>
          </a:p>
          <a:p>
            <a:r>
              <a:rPr lang="en-US" dirty="0" smtClean="0"/>
              <a:t> </a:t>
            </a:r>
            <a:endParaRPr lang="en-US" dirty="0"/>
          </a:p>
        </p:txBody>
      </p:sp>
    </p:spTree>
    <p:extLst>
      <p:ext uri="{BB962C8B-B14F-4D97-AF65-F5344CB8AC3E}">
        <p14:creationId xmlns:p14="http://schemas.microsoft.com/office/powerpoint/2010/main" val="3970896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255" y="3429000"/>
            <a:ext cx="8686800" cy="2585323"/>
          </a:xfrm>
          <a:prstGeom prst="rect">
            <a:avLst/>
          </a:prstGeom>
        </p:spPr>
        <p:txBody>
          <a:bodyPr wrap="square">
            <a:spAutoFit/>
          </a:bodyPr>
          <a:lstStyle/>
          <a:p>
            <a:r>
              <a:rPr lang="en-US" dirty="0" smtClean="0"/>
              <a:t>2Ch 20:14  Then upon </a:t>
            </a:r>
            <a:r>
              <a:rPr lang="en-US" dirty="0" err="1" smtClean="0"/>
              <a:t>Jahaziel</a:t>
            </a:r>
            <a:r>
              <a:rPr lang="en-US" dirty="0" smtClean="0"/>
              <a:t> the son of Zechariah, the son of </a:t>
            </a:r>
            <a:r>
              <a:rPr lang="en-US" dirty="0" err="1" smtClean="0"/>
              <a:t>Benaiah</a:t>
            </a:r>
            <a:r>
              <a:rPr lang="en-US" dirty="0" smtClean="0"/>
              <a:t>, the son of </a:t>
            </a:r>
            <a:r>
              <a:rPr lang="en-US" dirty="0" err="1" smtClean="0"/>
              <a:t>Jeiel</a:t>
            </a:r>
            <a:r>
              <a:rPr lang="en-US" dirty="0" smtClean="0"/>
              <a:t>, the son of </a:t>
            </a:r>
            <a:r>
              <a:rPr lang="en-US" dirty="0" err="1" smtClean="0"/>
              <a:t>Mattaniah</a:t>
            </a:r>
            <a:r>
              <a:rPr lang="en-US" dirty="0" smtClean="0"/>
              <a:t>, a Levite of the sons of </a:t>
            </a:r>
            <a:r>
              <a:rPr lang="en-US" dirty="0" err="1" smtClean="0"/>
              <a:t>Asaph</a:t>
            </a:r>
            <a:r>
              <a:rPr lang="en-US" dirty="0" smtClean="0"/>
              <a:t>, came the Spirit of the LORD in the midst of the congregation; </a:t>
            </a:r>
          </a:p>
          <a:p>
            <a:r>
              <a:rPr lang="en-US" dirty="0" smtClean="0"/>
              <a:t>2Ch 20:15  And he said, Hearken ye, all Judah, and ye inhabitants of Jerusalem, and thou king Jehoshaphat, Thus </a:t>
            </a:r>
            <a:r>
              <a:rPr lang="en-US" dirty="0" err="1" smtClean="0"/>
              <a:t>saith</a:t>
            </a:r>
            <a:r>
              <a:rPr lang="en-US" dirty="0" smtClean="0"/>
              <a:t> the LORD unto you, Be not afraid nor dismayed by reason of this great multitude; for the battle is not yours, but God's. </a:t>
            </a:r>
          </a:p>
          <a:p>
            <a:r>
              <a:rPr lang="en-US" dirty="0" smtClean="0"/>
              <a:t>2Ch 20:16  To morrow go ye down against them: behold, they come up by the cliff of </a:t>
            </a:r>
            <a:r>
              <a:rPr lang="en-US" dirty="0" err="1" smtClean="0"/>
              <a:t>Ziz</a:t>
            </a:r>
            <a:r>
              <a:rPr lang="en-US" dirty="0" smtClean="0"/>
              <a:t>; and ye shall find them at the end of the brook, before the wilderness of </a:t>
            </a:r>
            <a:r>
              <a:rPr lang="en-US" dirty="0" err="1" smtClean="0"/>
              <a:t>Jeruel</a:t>
            </a:r>
            <a:r>
              <a:rPr lang="en-US" dirty="0" smtClean="0"/>
              <a:t>. </a:t>
            </a:r>
          </a:p>
          <a:p>
            <a:r>
              <a:rPr lang="en-US" dirty="0" smtClean="0"/>
              <a:t> </a:t>
            </a:r>
            <a:endParaRPr lang="en-US" dirty="0"/>
          </a:p>
        </p:txBody>
      </p:sp>
      <p:sp>
        <p:nvSpPr>
          <p:cNvPr id="3" name="Rectangle 2"/>
          <p:cNvSpPr/>
          <p:nvPr/>
        </p:nvSpPr>
        <p:spPr>
          <a:xfrm>
            <a:off x="304800" y="228600"/>
            <a:ext cx="8229600" cy="2862322"/>
          </a:xfrm>
          <a:prstGeom prst="rect">
            <a:avLst/>
          </a:prstGeom>
        </p:spPr>
        <p:txBody>
          <a:bodyPr wrap="square">
            <a:spAutoFit/>
          </a:bodyPr>
          <a:lstStyle/>
          <a:p>
            <a:r>
              <a:rPr lang="en-US" dirty="0" smtClean="0"/>
              <a:t>2Ch 20:10  And now, behold, the children of Ammon and Moab and mount </a:t>
            </a:r>
            <a:r>
              <a:rPr lang="en-US" dirty="0" err="1" smtClean="0"/>
              <a:t>Seir</a:t>
            </a:r>
            <a:r>
              <a:rPr lang="en-US" dirty="0" smtClean="0"/>
              <a:t>, whom thou </a:t>
            </a:r>
            <a:r>
              <a:rPr lang="en-US" dirty="0" err="1" smtClean="0"/>
              <a:t>wouldest</a:t>
            </a:r>
            <a:r>
              <a:rPr lang="en-US" dirty="0" smtClean="0"/>
              <a:t> not let Israel invade, when they came out of the land of Egypt, but they turned from them, and destroyed them not; </a:t>
            </a:r>
          </a:p>
          <a:p>
            <a:r>
              <a:rPr lang="en-US" dirty="0" smtClean="0"/>
              <a:t>2Ch 20:11  Behold, I say, how they reward us, to come to cast us out of thy possession, which thou hast given us to inherit. </a:t>
            </a:r>
          </a:p>
          <a:p>
            <a:r>
              <a:rPr lang="en-US" dirty="0" smtClean="0"/>
              <a:t>2Ch 20:12  O our God, wilt thou not judge them? for we have no might against this great company that cometh against us; neither know we what to do: but our eyes are upon thee. </a:t>
            </a:r>
          </a:p>
          <a:p>
            <a:r>
              <a:rPr lang="en-US" dirty="0" smtClean="0"/>
              <a:t>2Ch 20:13  And all Judah stood before the LORD, with their little ones, their wives, and their children. </a:t>
            </a:r>
            <a:endParaRPr lang="en-US" dirty="0"/>
          </a:p>
        </p:txBody>
      </p:sp>
    </p:spTree>
    <p:extLst>
      <p:ext uri="{BB962C8B-B14F-4D97-AF65-F5344CB8AC3E}">
        <p14:creationId xmlns:p14="http://schemas.microsoft.com/office/powerpoint/2010/main" val="680395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74345"/>
            <a:ext cx="7924800" cy="6001643"/>
          </a:xfrm>
          <a:prstGeom prst="rect">
            <a:avLst/>
          </a:prstGeom>
        </p:spPr>
        <p:txBody>
          <a:bodyPr wrap="square">
            <a:spAutoFit/>
          </a:bodyPr>
          <a:lstStyle/>
          <a:p>
            <a:r>
              <a:rPr lang="en-US" sz="2400" dirty="0" smtClean="0"/>
              <a:t>2Ch 20:17  Ye shall not need to fight in this battle: set yourselves, stand ye still, and see the salvation of the LORD with you, O Judah and Jerusalem: fear not, nor be dismayed; to morrow go out against them: for the LORD will be with you. </a:t>
            </a:r>
          </a:p>
          <a:p>
            <a:r>
              <a:rPr lang="en-US" sz="2400" dirty="0" smtClean="0"/>
              <a:t>2Ch 20:18  And Jehoshaphat bowed his head with his face to the ground: and all Judah and the inhabitants of Jerusalem fell before the LORD, worshipping the LORD. </a:t>
            </a:r>
          </a:p>
          <a:p>
            <a:r>
              <a:rPr lang="en-US" sz="2400" dirty="0" smtClean="0"/>
              <a:t>2Ch 20:19  And the Levites, of the children of the </a:t>
            </a:r>
            <a:r>
              <a:rPr lang="en-US" sz="2400" dirty="0" err="1" smtClean="0"/>
              <a:t>Kohathites</a:t>
            </a:r>
            <a:r>
              <a:rPr lang="en-US" sz="2400" dirty="0" smtClean="0"/>
              <a:t>, and of the children of the </a:t>
            </a:r>
            <a:r>
              <a:rPr lang="en-US" sz="2400" dirty="0" err="1" smtClean="0"/>
              <a:t>Korhites</a:t>
            </a:r>
            <a:r>
              <a:rPr lang="en-US" sz="2400" dirty="0" smtClean="0"/>
              <a:t>, stood up to praise the LORD God of Israel with a loud voice on high. </a:t>
            </a:r>
          </a:p>
          <a:p>
            <a:r>
              <a:rPr lang="en-US" sz="2400" dirty="0" smtClean="0"/>
              <a:t>2Ch 20:20  And they rose early in the morning, and went forth into the wilderness of </a:t>
            </a:r>
            <a:r>
              <a:rPr lang="en-US" sz="2400" dirty="0" err="1" smtClean="0"/>
              <a:t>Tekoa</a:t>
            </a:r>
            <a:r>
              <a:rPr lang="en-US" sz="2400" dirty="0" smtClean="0"/>
              <a:t>: and as they went forth, Jehoshaphat stood and said, Hear me, O Judah, and ye inhabitants of Jerusalem; Believe in the LORD your God, so shall ye be established; believe his prophets, so shall ye prosper. </a:t>
            </a:r>
            <a:endParaRPr lang="en-US" sz="2400" dirty="0"/>
          </a:p>
        </p:txBody>
      </p:sp>
    </p:spTree>
    <p:extLst>
      <p:ext uri="{BB962C8B-B14F-4D97-AF65-F5344CB8AC3E}">
        <p14:creationId xmlns:p14="http://schemas.microsoft.com/office/powerpoint/2010/main" val="469167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458200" cy="6186309"/>
          </a:xfrm>
          <a:prstGeom prst="rect">
            <a:avLst/>
          </a:prstGeom>
        </p:spPr>
        <p:txBody>
          <a:bodyPr wrap="square">
            <a:spAutoFit/>
          </a:bodyPr>
          <a:lstStyle/>
          <a:p>
            <a:r>
              <a:rPr lang="en-US" sz="3600" dirty="0" smtClean="0"/>
              <a:t>2Ch 20:21  And when he had consulted with the people, </a:t>
            </a:r>
            <a:r>
              <a:rPr lang="en-US" sz="3600" dirty="0" smtClean="0">
                <a:solidFill>
                  <a:srgbClr val="FF0000"/>
                </a:solidFill>
              </a:rPr>
              <a:t>he appointed singers unto the LORD, and that should praise the beauty of holiness, as they went out before the army, and to say, Praise the LORD; for his mercy </a:t>
            </a:r>
            <a:r>
              <a:rPr lang="en-US" sz="3600" dirty="0" err="1" smtClean="0">
                <a:solidFill>
                  <a:srgbClr val="FF0000"/>
                </a:solidFill>
              </a:rPr>
              <a:t>endureth</a:t>
            </a:r>
            <a:r>
              <a:rPr lang="en-US" sz="3600" dirty="0" smtClean="0">
                <a:solidFill>
                  <a:srgbClr val="FF0000"/>
                </a:solidFill>
              </a:rPr>
              <a:t> for ever. </a:t>
            </a:r>
          </a:p>
          <a:p>
            <a:r>
              <a:rPr lang="en-US" sz="3600" dirty="0" smtClean="0">
                <a:solidFill>
                  <a:srgbClr val="FF0000"/>
                </a:solidFill>
              </a:rPr>
              <a:t>2Ch 20:22  And when they began to sing and to praise, the LORD set </a:t>
            </a:r>
            <a:r>
              <a:rPr lang="en-US" sz="3600" dirty="0" err="1" smtClean="0">
                <a:solidFill>
                  <a:srgbClr val="FF0000"/>
                </a:solidFill>
              </a:rPr>
              <a:t>ambushments</a:t>
            </a:r>
            <a:r>
              <a:rPr lang="en-US" sz="3600" dirty="0" smtClean="0">
                <a:solidFill>
                  <a:srgbClr val="FF0000"/>
                </a:solidFill>
              </a:rPr>
              <a:t> </a:t>
            </a:r>
            <a:r>
              <a:rPr lang="en-US" sz="3600" dirty="0" smtClean="0"/>
              <a:t>against the children of Ammon, Moab, and mount </a:t>
            </a:r>
            <a:r>
              <a:rPr lang="en-US" sz="3600" dirty="0" err="1" smtClean="0"/>
              <a:t>Seir</a:t>
            </a:r>
            <a:r>
              <a:rPr lang="en-US" sz="3600" dirty="0" smtClean="0"/>
              <a:t>, which were come against Judah; and they were smitten. </a:t>
            </a:r>
            <a:endParaRPr lang="en-US" sz="3600" dirty="0"/>
          </a:p>
        </p:txBody>
      </p:sp>
    </p:spTree>
    <p:extLst>
      <p:ext uri="{BB962C8B-B14F-4D97-AF65-F5344CB8AC3E}">
        <p14:creationId xmlns:p14="http://schemas.microsoft.com/office/powerpoint/2010/main" val="201929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381001"/>
            <a:ext cx="7620000" cy="1323439"/>
          </a:xfrm>
          <a:prstGeom prst="rect">
            <a:avLst/>
          </a:prstGeom>
        </p:spPr>
        <p:txBody>
          <a:bodyPr wrap="square">
            <a:spAutoFit/>
          </a:bodyPr>
          <a:lstStyle/>
          <a:p>
            <a:r>
              <a:rPr lang="en-US" sz="4000" dirty="0" err="1" smtClean="0"/>
              <a:t>Psa</a:t>
            </a:r>
            <a:r>
              <a:rPr lang="en-US" sz="4000" dirty="0" smtClean="0"/>
              <a:t> 22:3  But thou art holy, O thou that inhabits the praises of Israel</a:t>
            </a:r>
            <a:r>
              <a:rPr lang="en-US" dirty="0" smtClean="0"/>
              <a:t>. </a:t>
            </a:r>
            <a:endParaRPr lang="en-US" dirty="0"/>
          </a:p>
        </p:txBody>
      </p:sp>
      <p:sp>
        <p:nvSpPr>
          <p:cNvPr id="3" name="Rectangle 2"/>
          <p:cNvSpPr/>
          <p:nvPr/>
        </p:nvSpPr>
        <p:spPr>
          <a:xfrm>
            <a:off x="609600" y="2690336"/>
            <a:ext cx="8077200" cy="3785652"/>
          </a:xfrm>
          <a:prstGeom prst="rect">
            <a:avLst/>
          </a:prstGeom>
        </p:spPr>
        <p:txBody>
          <a:bodyPr wrap="square">
            <a:spAutoFit/>
          </a:bodyPr>
          <a:lstStyle/>
          <a:p>
            <a:r>
              <a:rPr lang="en-US" sz="4000" dirty="0" smtClean="0"/>
              <a:t>And now my head will be lifted up above my enemies around me; and I will offer in His tent sacrifices with shouts of joy; I will sing, yes, I will sing praises to the Lord"</a:t>
            </a:r>
          </a:p>
          <a:p>
            <a:r>
              <a:rPr lang="en-US" sz="4000" dirty="0" smtClean="0"/>
              <a:t>(Psalm 27:6</a:t>
            </a:r>
            <a:r>
              <a:rPr lang="en-US" dirty="0" smtClean="0"/>
              <a:t>)</a:t>
            </a:r>
            <a:endParaRPr lang="en-US" dirty="0"/>
          </a:p>
        </p:txBody>
      </p:sp>
    </p:spTree>
    <p:extLst>
      <p:ext uri="{BB962C8B-B14F-4D97-AF65-F5344CB8AC3E}">
        <p14:creationId xmlns:p14="http://schemas.microsoft.com/office/powerpoint/2010/main" val="19129030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1111</Words>
  <Application>Microsoft Office PowerPoint</Application>
  <PresentationFormat>On-screen Show (4:3)</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Weapons of Warfare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Weapons of Warfare</dc:title>
  <dc:creator>RANDY</dc:creator>
  <cp:lastModifiedBy> RANDY</cp:lastModifiedBy>
  <cp:revision>3</cp:revision>
  <dcterms:created xsi:type="dcterms:W3CDTF">2014-02-23T21:56:03Z</dcterms:created>
  <dcterms:modified xsi:type="dcterms:W3CDTF">2014-02-23T22:45:38Z</dcterms:modified>
</cp:coreProperties>
</file>