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 id="275" r:id="rId18"/>
    <p:sldId id="274"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1E2969-B28C-4B49-BF27-311F9978C80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130427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E2969-B28C-4B49-BF27-311F9978C80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268095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E2969-B28C-4B49-BF27-311F9978C80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362740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E2969-B28C-4B49-BF27-311F9978C80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35168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E2969-B28C-4B49-BF27-311F9978C80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409262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1E2969-B28C-4B49-BF27-311F9978C80E}"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3490108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1E2969-B28C-4B49-BF27-311F9978C80E}" type="datetimeFigureOut">
              <a:rPr lang="en-US" smtClean="0"/>
              <a:t>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377911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1E2969-B28C-4B49-BF27-311F9978C80E}" type="datetimeFigureOut">
              <a:rPr lang="en-US" smtClean="0"/>
              <a:t>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150895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E2969-B28C-4B49-BF27-311F9978C80E}" type="datetimeFigureOut">
              <a:rPr lang="en-US" smtClean="0"/>
              <a:t>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417482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E2969-B28C-4B49-BF27-311F9978C80E}"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183624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E2969-B28C-4B49-BF27-311F9978C80E}"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91AA1-B3C0-4365-95A8-A251709969BE}" type="slidenum">
              <a:rPr lang="en-US" smtClean="0"/>
              <a:t>‹#›</a:t>
            </a:fld>
            <a:endParaRPr lang="en-US"/>
          </a:p>
        </p:txBody>
      </p:sp>
    </p:spTree>
    <p:extLst>
      <p:ext uri="{BB962C8B-B14F-4D97-AF65-F5344CB8AC3E}">
        <p14:creationId xmlns:p14="http://schemas.microsoft.com/office/powerpoint/2010/main" val="211881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E2969-B28C-4B49-BF27-311F9978C80E}" type="datetimeFigureOut">
              <a:rPr lang="en-US" smtClean="0"/>
              <a:t>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91AA1-B3C0-4365-95A8-A251709969BE}" type="slidenum">
              <a:rPr lang="en-US" smtClean="0"/>
              <a:t>‹#›</a:t>
            </a:fld>
            <a:endParaRPr lang="en-US"/>
          </a:p>
        </p:txBody>
      </p:sp>
    </p:spTree>
    <p:extLst>
      <p:ext uri="{BB962C8B-B14F-4D97-AF65-F5344CB8AC3E}">
        <p14:creationId xmlns:p14="http://schemas.microsoft.com/office/powerpoint/2010/main" val="203174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 of Prayer</a:t>
            </a:r>
            <a:endParaRPr lang="en-US" dirty="0"/>
          </a:p>
        </p:txBody>
      </p:sp>
    </p:spTree>
    <p:extLst>
      <p:ext uri="{BB962C8B-B14F-4D97-AF65-F5344CB8AC3E}">
        <p14:creationId xmlns:p14="http://schemas.microsoft.com/office/powerpoint/2010/main" val="3103931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5693866"/>
          </a:xfrm>
          <a:prstGeom prst="rect">
            <a:avLst/>
          </a:prstGeom>
        </p:spPr>
        <p:txBody>
          <a:bodyPr wrap="square">
            <a:spAutoFit/>
          </a:bodyPr>
          <a:lstStyle/>
          <a:p>
            <a:r>
              <a:rPr lang="en-US" sz="2800" dirty="0" smtClean="0"/>
              <a:t>2Co_1:20  For all the promises of God in him are yea, and in him Amen, unto the glory of God by us. </a:t>
            </a:r>
          </a:p>
          <a:p>
            <a:r>
              <a:rPr lang="en-US" sz="2400" dirty="0"/>
              <a:t> </a:t>
            </a:r>
            <a:r>
              <a:rPr lang="en-US" sz="2400" dirty="0" smtClean="0"/>
              <a:t>                                                                                                                                     We need to learn what God’s promises are to the believer and speak what God says over every situation in Jesus name. We are to bring God’s word back to Him.</a:t>
            </a:r>
          </a:p>
          <a:p>
            <a:endParaRPr lang="en-US" sz="2400" dirty="0"/>
          </a:p>
          <a:p>
            <a:r>
              <a:rPr lang="en-US" sz="2800" dirty="0" smtClean="0"/>
              <a:t>Isa_55:11  So shall my word be that </a:t>
            </a:r>
            <a:r>
              <a:rPr lang="en-US" sz="2800" dirty="0" err="1" smtClean="0"/>
              <a:t>goeth</a:t>
            </a:r>
            <a:r>
              <a:rPr lang="en-US" sz="2800" dirty="0" smtClean="0"/>
              <a:t> forth out of my mouth: it shall not return unto me void, but it shall accomplish that which I please, and it shall prosper in the thing whereto I sent it. </a:t>
            </a:r>
          </a:p>
          <a:p>
            <a:endParaRPr lang="en-US" sz="2800" dirty="0"/>
          </a:p>
          <a:p>
            <a:r>
              <a:rPr lang="en-US" sz="2400" dirty="0" smtClean="0"/>
              <a:t>This lets Yahweh, the enemy and all around you (including yourself ) that you believe God  in every situation.</a:t>
            </a:r>
            <a:endParaRPr lang="en-US" sz="2400" dirty="0"/>
          </a:p>
        </p:txBody>
      </p:sp>
    </p:spTree>
    <p:extLst>
      <p:ext uri="{BB962C8B-B14F-4D97-AF65-F5344CB8AC3E}">
        <p14:creationId xmlns:p14="http://schemas.microsoft.com/office/powerpoint/2010/main" val="395913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534400" cy="6555641"/>
          </a:xfrm>
          <a:prstGeom prst="rect">
            <a:avLst/>
          </a:prstGeom>
        </p:spPr>
        <p:txBody>
          <a:bodyPr wrap="square">
            <a:spAutoFit/>
          </a:bodyPr>
          <a:lstStyle/>
          <a:p>
            <a:r>
              <a:rPr lang="en-US" sz="2800" dirty="0" smtClean="0"/>
              <a:t>So you only pray if it be your will, When you do not know the will of God. Here is an example: A minister knows that he is called of God. But he does not know where God wants him to go. He can pray where ever you want me, I will go. I will go to China or anywhere. Not my will, but your will be done.</a:t>
            </a:r>
          </a:p>
          <a:p>
            <a:endParaRPr lang="en-US" sz="2800" dirty="0"/>
          </a:p>
          <a:p>
            <a:r>
              <a:rPr lang="en-US" sz="2800" dirty="0" smtClean="0"/>
              <a:t>4) Prayer of Praise and Worship</a:t>
            </a:r>
          </a:p>
          <a:p>
            <a:r>
              <a:rPr lang="en-US" sz="2800" dirty="0" smtClean="0"/>
              <a:t>Luke 2:20 The shepherds returned glorifying and praising God for all that they had seen. They had seen the baby Jesus,</a:t>
            </a:r>
          </a:p>
          <a:p>
            <a:r>
              <a:rPr lang="en-US" sz="2800" dirty="0" smtClean="0"/>
              <a:t>Here you are not asking for anything, you are just telling God that you love Him and thank Him for all He has done. Of course you use faith. Because without faith, how do you know there even is a God or that He heard you?</a:t>
            </a:r>
            <a:endParaRPr lang="en-US" sz="2800" dirty="0"/>
          </a:p>
        </p:txBody>
      </p:sp>
    </p:spTree>
    <p:extLst>
      <p:ext uri="{BB962C8B-B14F-4D97-AF65-F5344CB8AC3E}">
        <p14:creationId xmlns:p14="http://schemas.microsoft.com/office/powerpoint/2010/main" val="3141237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5" y="609600"/>
            <a:ext cx="8077200" cy="5693866"/>
          </a:xfrm>
          <a:prstGeom prst="rect">
            <a:avLst/>
          </a:prstGeom>
        </p:spPr>
        <p:txBody>
          <a:bodyPr wrap="square">
            <a:spAutoFit/>
          </a:bodyPr>
          <a:lstStyle/>
          <a:p>
            <a:r>
              <a:rPr lang="en-US" sz="2800" dirty="0" smtClean="0"/>
              <a:t>5) The Prayer of Intercession.</a:t>
            </a:r>
          </a:p>
          <a:p>
            <a:r>
              <a:rPr lang="en-US" sz="2800" dirty="0" smtClean="0"/>
              <a:t>A) In the natural praying for others. Here are two examples: 1) Jesus uses this to tell the disciples how to pray to help others. Matt. 9:37-38 Then He said to His disciples, "The harvest is plentiful but the workers are few. Ask the Lord of the harvest therefore, to send out workers into His field." Jesus, is asking God for more help so that He might save more people. So He is interceding for the unsaved. So that they may be saved. 2) Also when Peter was put into prison. Acts 12:5 So Peter was kept in prison, but the Church was earnestly praying to God for him. We later find that God sent an Angel to set him free.</a:t>
            </a:r>
            <a:endParaRPr lang="en-US" sz="2800" dirty="0"/>
          </a:p>
        </p:txBody>
      </p:sp>
    </p:spTree>
    <p:extLst>
      <p:ext uri="{BB962C8B-B14F-4D97-AF65-F5344CB8AC3E}">
        <p14:creationId xmlns:p14="http://schemas.microsoft.com/office/powerpoint/2010/main" val="4029869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7709"/>
            <a:ext cx="9067800" cy="6555641"/>
          </a:xfrm>
          <a:prstGeom prst="rect">
            <a:avLst/>
          </a:prstGeom>
        </p:spPr>
        <p:txBody>
          <a:bodyPr wrap="square">
            <a:spAutoFit/>
          </a:bodyPr>
          <a:lstStyle/>
          <a:p>
            <a:r>
              <a:rPr lang="en-US" sz="2800" dirty="0" smtClean="0"/>
              <a:t>B) In your spirit with the Holy Spirit. This is the highest level of intercession. Here we join forces with God to intercede for ourselves or others. This can only be done if you are filled with the Spirit and speak in tongues. Romans 8:26-27 The Spirit helps us in our weakness, we do not know what we ought to pray for, but the Spirit Himself intercedes for us with groans that words cannot express. And He searches our hearts, knows the mind of the Spirit, because the Spirit intercedes for the saints in accordance with God's will. Here is where our real power comes from. The Holy Spirit which knows the mind of Christ, knows what is happening to us and to other saints. So when we are praying in the Spirit we are many times praying intercession prayers for ourselves or for other Christians, maybe in another part of the world that need God to intervene for them.</a:t>
            </a:r>
            <a:endParaRPr lang="en-US" sz="2800" dirty="0"/>
          </a:p>
        </p:txBody>
      </p:sp>
    </p:spTree>
    <p:extLst>
      <p:ext uri="{BB962C8B-B14F-4D97-AF65-F5344CB8AC3E}">
        <p14:creationId xmlns:p14="http://schemas.microsoft.com/office/powerpoint/2010/main" val="393346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20782"/>
            <a:ext cx="8991600" cy="6986528"/>
          </a:xfrm>
          <a:prstGeom prst="rect">
            <a:avLst/>
          </a:prstGeom>
        </p:spPr>
        <p:txBody>
          <a:bodyPr wrap="square">
            <a:spAutoFit/>
          </a:bodyPr>
          <a:lstStyle/>
          <a:p>
            <a:r>
              <a:rPr lang="en-US" sz="2800" dirty="0" smtClean="0"/>
              <a:t>So a saint that is filled with the Spirit goes through life much easier than one who has not been filled with the Spirit. Because God is running interference for us and solving problems before we even get to them.</a:t>
            </a:r>
          </a:p>
          <a:p>
            <a:r>
              <a:rPr lang="en-US" sz="2800" dirty="0" smtClean="0"/>
              <a:t>If you are filled with the Spirit many times you will feel like you must pray. Right now! You have to stop and pray in the Spirit. You do not know why. But the Holy Spirit does. It could be that a missionary is being attacked in Africa, and Jesus needs someone to intercede for him. Here you are being used to the fullest in the body of Christ.</a:t>
            </a:r>
          </a:p>
          <a:p>
            <a:r>
              <a:rPr lang="en-US" sz="2800" dirty="0" smtClean="0"/>
              <a:t>The Holy Spirit has the full authority to pray in this manner as you have invited Jesus into your heart and received the Holy Spirit as part of yourself. 1 Cor. 6:17 He that is joined to the Lord is one spirit. So He is free to jointly pray with our spirit to enable God's work to be done here on earth. Thank you Jesus!</a:t>
            </a:r>
            <a:endParaRPr lang="en-US" sz="2800" dirty="0"/>
          </a:p>
        </p:txBody>
      </p:sp>
    </p:spTree>
    <p:extLst>
      <p:ext uri="{BB962C8B-B14F-4D97-AF65-F5344CB8AC3E}">
        <p14:creationId xmlns:p14="http://schemas.microsoft.com/office/powerpoint/2010/main" val="4173761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145" y="533400"/>
            <a:ext cx="8382000" cy="5509200"/>
          </a:xfrm>
          <a:prstGeom prst="rect">
            <a:avLst/>
          </a:prstGeom>
        </p:spPr>
        <p:txBody>
          <a:bodyPr wrap="square">
            <a:spAutoFit/>
          </a:bodyPr>
          <a:lstStyle/>
          <a:p>
            <a:r>
              <a:rPr lang="en-US" sz="3200" dirty="0" smtClean="0"/>
              <a:t>6) The Prayer of Binding and Loosening.</a:t>
            </a:r>
          </a:p>
          <a:p>
            <a:r>
              <a:rPr lang="en-US" sz="3200" dirty="0" smtClean="0"/>
              <a:t>Matt. 18:18 I tell you the truth, whatever you bind on earth will be bound in Heaven, and whatever you loose on earth will be loosed in Heaven. Here Jesus is telling us that whatever we as Christians do in His name here on earth, it will be carried through by the Father in Heaven. 2 Cor. 1:20 For no matter how many promises God has made, they are "Yes" in Christ. And so through Him the "Amen" is spoken by us to the glory of God.</a:t>
            </a:r>
            <a:endParaRPr lang="en-US" sz="3200" dirty="0"/>
          </a:p>
        </p:txBody>
      </p:sp>
    </p:spTree>
    <p:extLst>
      <p:ext uri="{BB962C8B-B14F-4D97-AF65-F5344CB8AC3E}">
        <p14:creationId xmlns:p14="http://schemas.microsoft.com/office/powerpoint/2010/main" val="2707635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from Jesus</a:t>
            </a:r>
            <a:endParaRPr lang="en-US" dirty="0"/>
          </a:p>
        </p:txBody>
      </p:sp>
      <p:sp>
        <p:nvSpPr>
          <p:cNvPr id="3" name="Rectangle 2"/>
          <p:cNvSpPr/>
          <p:nvPr/>
        </p:nvSpPr>
        <p:spPr>
          <a:xfrm>
            <a:off x="304800" y="1447800"/>
            <a:ext cx="8229600" cy="3970318"/>
          </a:xfrm>
          <a:prstGeom prst="rect">
            <a:avLst/>
          </a:prstGeom>
        </p:spPr>
        <p:txBody>
          <a:bodyPr wrap="square">
            <a:spAutoFit/>
          </a:bodyPr>
          <a:lstStyle/>
          <a:p>
            <a:r>
              <a:rPr lang="en-US" sz="2800" dirty="0" err="1" smtClean="0"/>
              <a:t>Luk</a:t>
            </a:r>
            <a:r>
              <a:rPr lang="en-US" sz="2800" dirty="0" smtClean="0"/>
              <a:t> 10:19  Behold, I give unto you power to tread on serpents and scorpions, and over all the power of the enemy: and nothing shall by any means hurt you. </a:t>
            </a:r>
          </a:p>
          <a:p>
            <a:endParaRPr lang="en-US" sz="2800" dirty="0"/>
          </a:p>
          <a:p>
            <a:r>
              <a:rPr lang="en-US" sz="2800" dirty="0" smtClean="0"/>
              <a:t>Mat 18:18  Verily I say unto you, Whatsoever ye shall </a:t>
            </a:r>
            <a:r>
              <a:rPr lang="en-US" sz="2800" dirty="0" smtClean="0">
                <a:solidFill>
                  <a:srgbClr val="FF0000"/>
                </a:solidFill>
              </a:rPr>
              <a:t>bind</a:t>
            </a:r>
            <a:r>
              <a:rPr lang="en-US" sz="2800" dirty="0" smtClean="0"/>
              <a:t> on earth shall be bound in heaven: and whatsoever ye shall </a:t>
            </a:r>
            <a:r>
              <a:rPr lang="en-US" sz="2800" dirty="0" smtClean="0">
                <a:solidFill>
                  <a:srgbClr val="FF0000"/>
                </a:solidFill>
              </a:rPr>
              <a:t>loose </a:t>
            </a:r>
            <a:r>
              <a:rPr lang="en-US" sz="2800" dirty="0" smtClean="0"/>
              <a:t>on earth shall be loosed in heaven</a:t>
            </a:r>
          </a:p>
          <a:p>
            <a:endParaRPr lang="en-US" sz="2800" dirty="0"/>
          </a:p>
        </p:txBody>
      </p:sp>
    </p:spTree>
    <p:extLst>
      <p:ext uri="{BB962C8B-B14F-4D97-AF65-F5344CB8AC3E}">
        <p14:creationId xmlns:p14="http://schemas.microsoft.com/office/powerpoint/2010/main" val="3645342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Why Men are Blinded</a:t>
            </a:r>
            <a:endParaRPr lang="en-US" dirty="0"/>
          </a:p>
        </p:txBody>
      </p:sp>
      <p:sp>
        <p:nvSpPr>
          <p:cNvPr id="4" name="Rectangle 3"/>
          <p:cNvSpPr/>
          <p:nvPr/>
        </p:nvSpPr>
        <p:spPr>
          <a:xfrm>
            <a:off x="457200" y="1371600"/>
            <a:ext cx="8229600" cy="4524315"/>
          </a:xfrm>
          <a:prstGeom prst="rect">
            <a:avLst/>
          </a:prstGeom>
        </p:spPr>
        <p:txBody>
          <a:bodyPr wrap="square">
            <a:spAutoFit/>
          </a:bodyPr>
          <a:lstStyle/>
          <a:p>
            <a:r>
              <a:rPr lang="en-US" sz="3200" dirty="0" smtClean="0"/>
              <a:t>2Co 4:3  But if our gospel be hid, it is hid to them that are lost: </a:t>
            </a:r>
          </a:p>
          <a:p>
            <a:r>
              <a:rPr lang="en-US" sz="3200" dirty="0" smtClean="0"/>
              <a:t>2Co 4:4  In whom the god of this world hath blinded the minds of them which believe not, lest the light of the glorious gospel of Christ, who is the image of God, should shine unto them. </a:t>
            </a:r>
          </a:p>
          <a:p>
            <a:r>
              <a:rPr lang="en-US" sz="3200" dirty="0" smtClean="0"/>
              <a:t>Satan is not everywhere. He uses demon to blind men . </a:t>
            </a:r>
            <a:r>
              <a:rPr lang="en-US" sz="3200" dirty="0" smtClean="0">
                <a:solidFill>
                  <a:srgbClr val="FF0000"/>
                </a:solidFill>
              </a:rPr>
              <a:t>Mind blinding spirits</a:t>
            </a:r>
            <a:endParaRPr lang="en-US" sz="3200" dirty="0">
              <a:solidFill>
                <a:srgbClr val="FF0000"/>
              </a:solidFill>
            </a:endParaRPr>
          </a:p>
        </p:txBody>
      </p:sp>
    </p:spTree>
    <p:extLst>
      <p:ext uri="{BB962C8B-B14F-4D97-AF65-F5344CB8AC3E}">
        <p14:creationId xmlns:p14="http://schemas.microsoft.com/office/powerpoint/2010/main" val="2253005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162800" cy="609600"/>
          </a:xfrm>
        </p:spPr>
        <p:txBody>
          <a:bodyPr>
            <a:normAutofit fontScale="90000"/>
          </a:bodyPr>
          <a:lstStyle/>
          <a:p>
            <a:r>
              <a:rPr lang="en-US" dirty="0" smtClean="0"/>
              <a:t>SAMPLE PRAYER</a:t>
            </a:r>
            <a:endParaRPr lang="en-US" dirty="0"/>
          </a:p>
        </p:txBody>
      </p:sp>
      <p:sp>
        <p:nvSpPr>
          <p:cNvPr id="3" name="TextBox 2"/>
          <p:cNvSpPr txBox="1"/>
          <p:nvPr/>
        </p:nvSpPr>
        <p:spPr>
          <a:xfrm>
            <a:off x="152400" y="457200"/>
            <a:ext cx="8991600" cy="6370975"/>
          </a:xfrm>
          <a:prstGeom prst="rect">
            <a:avLst/>
          </a:prstGeom>
          <a:noFill/>
        </p:spPr>
        <p:txBody>
          <a:bodyPr wrap="square" rtlCol="0">
            <a:spAutoFit/>
          </a:bodyPr>
          <a:lstStyle/>
          <a:p>
            <a:r>
              <a:rPr lang="en-US" sz="2400" dirty="0" smtClean="0"/>
              <a:t>Father in Jesus name  I give you all the Glory. Thank you for loving me and adopting me into your family. Thank you Jesus for giving me authority over all the works of the devil.  In the name of Jesus I bind the strongman over </a:t>
            </a:r>
          </a:p>
          <a:p>
            <a:r>
              <a:rPr lang="en-US" sz="2400" dirty="0" smtClean="0"/>
              <a:t>____________ (</a:t>
            </a:r>
            <a:r>
              <a:rPr lang="en-US" sz="2400" dirty="0" err="1" smtClean="0"/>
              <a:t>person,church,village</a:t>
            </a:r>
            <a:r>
              <a:rPr lang="en-US" sz="2400" dirty="0" smtClean="0"/>
              <a:t>) that are here on the earth. I bind the mind blinding spirits that keep them from seeing the Gospel in Jesus name.</a:t>
            </a:r>
          </a:p>
          <a:p>
            <a:r>
              <a:rPr lang="en-US" sz="2400" dirty="0" smtClean="0"/>
              <a:t>I bind any deaf and dumb spirits that would prevent them from hearing and receiving God’s word in Jesus name.  Father you are the Lord of the Harvest  and I am asking you to surround this  ____________ (</a:t>
            </a:r>
            <a:r>
              <a:rPr lang="en-US" sz="2400" dirty="0" err="1" smtClean="0"/>
              <a:t>person,church,village</a:t>
            </a:r>
            <a:r>
              <a:rPr lang="en-US" sz="2400" dirty="0" smtClean="0"/>
              <a:t>) with Your Love and Truth. I bind the Hindu Spirits  attached to them and any other perverse, religious and unclean spirits that are hindering their receiving Jesus as Lord and savior. I command  They be loosed in Jesus name that they would have an opportunity to choose Yahweh as Father and Jesus as King. I ask you father to bind any fallen angels in the </a:t>
            </a:r>
            <a:r>
              <a:rPr lang="en-US" sz="2400" dirty="0" err="1" smtClean="0"/>
              <a:t>heavenlies</a:t>
            </a:r>
            <a:r>
              <a:rPr lang="en-US" sz="2400" dirty="0" smtClean="0"/>
              <a:t> who would interfere with my prayer and decree in  Jesus  name.  Amen</a:t>
            </a:r>
            <a:endParaRPr lang="en-US" sz="2400" dirty="0"/>
          </a:p>
        </p:txBody>
      </p:sp>
    </p:spTree>
    <p:extLst>
      <p:ext uri="{BB962C8B-B14F-4D97-AF65-F5344CB8AC3E}">
        <p14:creationId xmlns:p14="http://schemas.microsoft.com/office/powerpoint/2010/main" val="255823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95400"/>
            <a:ext cx="8763000" cy="4401205"/>
          </a:xfrm>
          <a:prstGeom prst="rect">
            <a:avLst/>
          </a:prstGeom>
        </p:spPr>
        <p:txBody>
          <a:bodyPr wrap="square">
            <a:spAutoFit/>
          </a:bodyPr>
          <a:lstStyle/>
          <a:p>
            <a:r>
              <a:rPr lang="en-US" dirty="0" smtClean="0"/>
              <a:t>(</a:t>
            </a:r>
            <a:r>
              <a:rPr lang="en-US" sz="2800" dirty="0" err="1" smtClean="0"/>
              <a:t>deo</a:t>
            </a:r>
            <a:r>
              <a:rPr lang="en-US" sz="2800" dirty="0" smtClean="0"/>
              <a:t>̄                                           GREEK</a:t>
            </a:r>
          </a:p>
          <a:p>
            <a:r>
              <a:rPr lang="en-US" sz="2800" dirty="0" err="1" smtClean="0"/>
              <a:t>deh</a:t>
            </a:r>
            <a:r>
              <a:rPr lang="en-US" sz="2800" dirty="0" smtClean="0"/>
              <a:t>'-o</a:t>
            </a:r>
          </a:p>
          <a:p>
            <a:r>
              <a:rPr lang="en-US" sz="2800" dirty="0" smtClean="0"/>
              <a:t>A primary verb; to bind (in various applications, literally or figuratively): - bind, be in bonds, knit, tie, wind (TWIST). </a:t>
            </a:r>
          </a:p>
          <a:p>
            <a:endParaRPr lang="en-US" sz="2800" dirty="0"/>
          </a:p>
          <a:p>
            <a:r>
              <a:rPr lang="en-US" sz="2800" dirty="0" smtClean="0"/>
              <a:t> </a:t>
            </a:r>
            <a:r>
              <a:rPr lang="en-US" sz="2800" dirty="0" err="1" smtClean="0"/>
              <a:t>luo</a:t>
            </a:r>
            <a:r>
              <a:rPr lang="en-US" sz="2800" dirty="0" smtClean="0"/>
              <a:t>̄</a:t>
            </a:r>
          </a:p>
          <a:p>
            <a:r>
              <a:rPr lang="en-US" sz="2800" dirty="0" smtClean="0"/>
              <a:t>loo'-o</a:t>
            </a:r>
          </a:p>
          <a:p>
            <a:r>
              <a:rPr lang="en-US" sz="2800" dirty="0" smtClean="0"/>
              <a:t>A primary verb; to “loosen” (literally or figuratively): - break (up), destroy, dissolve, (un-) loose, melt, put off. ( REMOVE)</a:t>
            </a:r>
          </a:p>
          <a:p>
            <a:endParaRPr lang="en-US" sz="2800" dirty="0"/>
          </a:p>
        </p:txBody>
      </p:sp>
      <p:sp>
        <p:nvSpPr>
          <p:cNvPr id="5" name="TextBox 4"/>
          <p:cNvSpPr txBox="1"/>
          <p:nvPr/>
        </p:nvSpPr>
        <p:spPr>
          <a:xfrm>
            <a:off x="1676400" y="228600"/>
            <a:ext cx="5257800" cy="369332"/>
          </a:xfrm>
          <a:prstGeom prst="rect">
            <a:avLst/>
          </a:prstGeom>
          <a:noFill/>
        </p:spPr>
        <p:txBody>
          <a:bodyPr wrap="square" rtlCol="0">
            <a:spAutoFit/>
          </a:bodyPr>
          <a:lstStyle/>
          <a:p>
            <a:r>
              <a:rPr lang="en-US" dirty="0" smtClean="0"/>
              <a:t>DEFINITION OF BINDING AND LOOSE</a:t>
            </a:r>
            <a:endParaRPr lang="en-US" dirty="0"/>
          </a:p>
        </p:txBody>
      </p:sp>
    </p:spTree>
    <p:extLst>
      <p:ext uri="{BB962C8B-B14F-4D97-AF65-F5344CB8AC3E}">
        <p14:creationId xmlns:p14="http://schemas.microsoft.com/office/powerpoint/2010/main" val="1804346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4"/>
          <p:cNvSpPr txBox="1">
            <a:spLocks/>
          </p:cNvSpPr>
          <p:nvPr/>
        </p:nvSpPr>
        <p:spPr>
          <a:xfrm>
            <a:off x="249382" y="3429000"/>
            <a:ext cx="8326582" cy="3429000"/>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p>
          <a:p>
            <a:r>
              <a:rPr lang="en-US" sz="12800" dirty="0" smtClean="0"/>
              <a:t>    Psalm 107:28-30 Then they cried to the LORD in their trouble, and he delivered them from their distress. He made the storm be still, and the waves of the sea were hushed. Then they were glad that the waters were quiet, and he brought them to their desired haven</a:t>
            </a:r>
          </a:p>
          <a:p>
            <a:endParaRPr lang="en-US" sz="11100" dirty="0" smtClean="0"/>
          </a:p>
          <a:p>
            <a:r>
              <a:rPr lang="en-US" sz="11100" dirty="0" smtClean="0"/>
              <a:t> </a:t>
            </a:r>
            <a:endParaRPr lang="en-US" dirty="0" smtClean="0"/>
          </a:p>
          <a:p>
            <a:endParaRPr lang="en-US" dirty="0"/>
          </a:p>
        </p:txBody>
      </p:sp>
      <p:sp>
        <p:nvSpPr>
          <p:cNvPr id="8" name="Rectangle 7"/>
          <p:cNvSpPr/>
          <p:nvPr/>
        </p:nvSpPr>
        <p:spPr>
          <a:xfrm>
            <a:off x="651164" y="228600"/>
            <a:ext cx="7924800" cy="3046988"/>
          </a:xfrm>
          <a:prstGeom prst="rect">
            <a:avLst/>
          </a:prstGeom>
        </p:spPr>
        <p:txBody>
          <a:bodyPr wrap="square">
            <a:spAutoFit/>
          </a:bodyPr>
          <a:lstStyle/>
          <a:p>
            <a:r>
              <a:rPr lang="en-US" sz="3200" dirty="0" err="1" smtClean="0"/>
              <a:t>Psa</a:t>
            </a:r>
            <a:r>
              <a:rPr lang="en-US" sz="3200" dirty="0" smtClean="0"/>
              <a:t> 107:13  Then they cried unto the LORD in their trouble, and he saved them out of their distresses. </a:t>
            </a:r>
          </a:p>
          <a:p>
            <a:r>
              <a:rPr lang="en-US" sz="3200" dirty="0" err="1" smtClean="0"/>
              <a:t>Psa</a:t>
            </a:r>
            <a:r>
              <a:rPr lang="en-US" sz="3200" dirty="0" smtClean="0"/>
              <a:t> 107:14  He brought them out of darkness and the shadow of death, and brake their bands in sunder. </a:t>
            </a:r>
            <a:endParaRPr lang="en-US" sz="3200" dirty="0"/>
          </a:p>
        </p:txBody>
      </p:sp>
    </p:spTree>
    <p:extLst>
      <p:ext uri="{BB962C8B-B14F-4D97-AF65-F5344CB8AC3E}">
        <p14:creationId xmlns:p14="http://schemas.microsoft.com/office/powerpoint/2010/main" val="383039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05800" cy="6832640"/>
          </a:xfrm>
          <a:prstGeom prst="rect">
            <a:avLst/>
          </a:prstGeom>
        </p:spPr>
        <p:txBody>
          <a:bodyPr wrap="square">
            <a:spAutoFit/>
          </a:bodyPr>
          <a:lstStyle/>
          <a:p>
            <a:r>
              <a:rPr lang="en-US" sz="2800" dirty="0" smtClean="0"/>
              <a:t>Mat 12:28  But if I cast out devils by the Spirit of God, then the kingdom of God is come unto you. </a:t>
            </a:r>
          </a:p>
          <a:p>
            <a:r>
              <a:rPr lang="en-US" sz="2800" dirty="0" smtClean="0"/>
              <a:t>Mat 12:29  Or else how can one enter into a strong man's house, and spoil his goods, except he first bind the strong man? and then he will spoil his house</a:t>
            </a:r>
            <a:r>
              <a:rPr lang="en-US" dirty="0" smtClean="0"/>
              <a:t>. </a:t>
            </a:r>
          </a:p>
          <a:p>
            <a:endParaRPr lang="en-US" sz="2800" dirty="0"/>
          </a:p>
          <a:p>
            <a:r>
              <a:rPr lang="en-US" sz="2800" dirty="0" smtClean="0"/>
              <a:t>Mar 3:27  No man can enter into a strong man's house, and spoil his goods, except he will first bind the strong man; and then he will spoil his house. </a:t>
            </a:r>
          </a:p>
          <a:p>
            <a:endParaRPr lang="en-US" sz="2800" dirty="0"/>
          </a:p>
          <a:p>
            <a:r>
              <a:rPr lang="en-US" sz="2800" dirty="0" smtClean="0"/>
              <a:t>In both situations Jesus is  talking about battle with </a:t>
            </a:r>
            <a:r>
              <a:rPr lang="en-US" sz="2800" dirty="0" err="1" smtClean="0"/>
              <a:t>satans</a:t>
            </a:r>
            <a:r>
              <a:rPr lang="en-US" sz="2800" dirty="0" smtClean="0"/>
              <a:t> kingdom. When we bind in Jesus name in the spirit realm a demon or demons are tied up. When we loose in the spirit realm in Jesus name bondages are removed.  Simple faith to execute God’s word </a:t>
            </a:r>
          </a:p>
          <a:p>
            <a:endParaRPr lang="en-US" dirty="0"/>
          </a:p>
        </p:txBody>
      </p:sp>
    </p:spTree>
    <p:extLst>
      <p:ext uri="{BB962C8B-B14F-4D97-AF65-F5344CB8AC3E}">
        <p14:creationId xmlns:p14="http://schemas.microsoft.com/office/powerpoint/2010/main" val="151087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2066"/>
            <a:ext cx="8458200" cy="6494085"/>
          </a:xfrm>
          <a:prstGeom prst="rect">
            <a:avLst/>
          </a:prstGeom>
        </p:spPr>
        <p:txBody>
          <a:bodyPr wrap="square">
            <a:spAutoFit/>
          </a:bodyPr>
          <a:lstStyle/>
          <a:p>
            <a:r>
              <a:rPr lang="en-US" sz="3200" dirty="0" smtClean="0"/>
              <a:t>Matthew 7:7  ”Ask, and it will be given to you seek, and you will find; knock, and it will be opened to you.</a:t>
            </a:r>
          </a:p>
          <a:p>
            <a:r>
              <a:rPr lang="en-US" sz="3200" dirty="0" smtClean="0"/>
              <a:t>Matthew 21:22 And whatever you ask in prayer, you will receive, if you have faith.”</a:t>
            </a:r>
          </a:p>
          <a:p>
            <a:endParaRPr lang="en-US" sz="3200" dirty="0" smtClean="0"/>
          </a:p>
          <a:p>
            <a:r>
              <a:rPr lang="en-US" sz="3200" dirty="0" smtClean="0"/>
              <a:t>Mark 11:24  Therefore I tell you, whatever you ask in prayer, believe that you have received it, and it will be yours.</a:t>
            </a:r>
          </a:p>
          <a:p>
            <a:r>
              <a:rPr lang="en-US" sz="3200" dirty="0" smtClean="0"/>
              <a:t>John 14:13-14 Whatever you ask in my name, this I will do, that the Father may be glorified in the Son. If you ask me anything in my name, I will do it</a:t>
            </a:r>
            <a:endParaRPr lang="en-US" dirty="0"/>
          </a:p>
        </p:txBody>
      </p:sp>
    </p:spTree>
    <p:extLst>
      <p:ext uri="{BB962C8B-B14F-4D97-AF65-F5344CB8AC3E}">
        <p14:creationId xmlns:p14="http://schemas.microsoft.com/office/powerpoint/2010/main" val="254008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228600"/>
            <a:ext cx="8229600" cy="738664"/>
          </a:xfrm>
          <a:prstGeom prst="rect">
            <a:avLst/>
          </a:prstGeom>
        </p:spPr>
        <p:txBody>
          <a:bodyPr wrap="square">
            <a:spAutoFit/>
          </a:bodyPr>
          <a:lstStyle/>
          <a:p>
            <a:r>
              <a:rPr lang="en-US" sz="2400" dirty="0" smtClean="0"/>
              <a:t> </a:t>
            </a:r>
          </a:p>
          <a:p>
            <a:r>
              <a:rPr lang="en-US" dirty="0" smtClean="0"/>
              <a:t>  </a:t>
            </a:r>
            <a:endParaRPr lang="en-US" dirty="0"/>
          </a:p>
        </p:txBody>
      </p:sp>
      <p:sp>
        <p:nvSpPr>
          <p:cNvPr id="3" name="Rectangle 2"/>
          <p:cNvSpPr/>
          <p:nvPr/>
        </p:nvSpPr>
        <p:spPr>
          <a:xfrm>
            <a:off x="0" y="0"/>
            <a:ext cx="8991600" cy="6370975"/>
          </a:xfrm>
          <a:prstGeom prst="rect">
            <a:avLst/>
          </a:prstGeom>
        </p:spPr>
        <p:txBody>
          <a:bodyPr wrap="square">
            <a:spAutoFit/>
          </a:bodyPr>
          <a:lstStyle/>
          <a:p>
            <a:r>
              <a:rPr lang="en-US" sz="2400" dirty="0" smtClean="0"/>
              <a:t>Jas 5:13  Is any among you afflicted? let him pray. Is any merry? let him sing psalms. </a:t>
            </a:r>
          </a:p>
          <a:p>
            <a:endParaRPr lang="en-US" sz="2400" dirty="0" smtClean="0"/>
          </a:p>
          <a:p>
            <a:r>
              <a:rPr lang="en-US" sz="2400" dirty="0" smtClean="0"/>
              <a:t>Jas 5:14  Is any sick among you? let him call for the elders of the church; and let them pray over him, anointing him with oil in the name of the Lord: </a:t>
            </a:r>
          </a:p>
          <a:p>
            <a:endParaRPr lang="en-US" sz="2400" dirty="0" smtClean="0"/>
          </a:p>
          <a:p>
            <a:r>
              <a:rPr lang="en-US" sz="2400" dirty="0" smtClean="0"/>
              <a:t>Jas 5:15  And the prayer of faith shall save the sick, and the Lord shall raise him up; and if he have committed sins, they shall be forgiven him. </a:t>
            </a:r>
          </a:p>
          <a:p>
            <a:endParaRPr lang="en-US" sz="2400" dirty="0" smtClean="0"/>
          </a:p>
          <a:p>
            <a:r>
              <a:rPr lang="en-US" sz="2400" dirty="0" smtClean="0"/>
              <a:t>Jas 5:16  </a:t>
            </a:r>
            <a:r>
              <a:rPr lang="en-US" sz="2400" dirty="0" smtClean="0">
                <a:solidFill>
                  <a:srgbClr val="FF0000"/>
                </a:solidFill>
              </a:rPr>
              <a:t>Confess your faults one to another</a:t>
            </a:r>
            <a:r>
              <a:rPr lang="en-US" sz="2400" dirty="0" smtClean="0"/>
              <a:t>, and pray one for another, that ye may be healed. </a:t>
            </a:r>
            <a:r>
              <a:rPr lang="en-US" sz="2400" dirty="0" smtClean="0">
                <a:solidFill>
                  <a:srgbClr val="FF0000"/>
                </a:solidFill>
              </a:rPr>
              <a:t>The effectual fervent prayer of a righteous man avails  much. </a:t>
            </a:r>
          </a:p>
          <a:p>
            <a:endParaRPr lang="en-US" sz="2400" dirty="0" smtClean="0"/>
          </a:p>
          <a:p>
            <a:r>
              <a:rPr lang="en-US" sz="2400" dirty="0" smtClean="0"/>
              <a:t>Ephesians 6:18 praying at all times in the Spirit, with all prayer and supplication. To that end keep alert with all perseverance, making supplication for all the saints,</a:t>
            </a:r>
            <a:endParaRPr lang="en-US" sz="2400" dirty="0"/>
          </a:p>
        </p:txBody>
      </p:sp>
    </p:spTree>
    <p:extLst>
      <p:ext uri="{BB962C8B-B14F-4D97-AF65-F5344CB8AC3E}">
        <p14:creationId xmlns:p14="http://schemas.microsoft.com/office/powerpoint/2010/main" val="387697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164" y="762000"/>
            <a:ext cx="7696200" cy="5262979"/>
          </a:xfrm>
          <a:prstGeom prst="rect">
            <a:avLst/>
          </a:prstGeom>
        </p:spPr>
        <p:txBody>
          <a:bodyPr wrap="square">
            <a:spAutoFit/>
          </a:bodyPr>
          <a:lstStyle/>
          <a:p>
            <a:r>
              <a:rPr lang="en-US" sz="2400" dirty="0" smtClean="0"/>
              <a:t>1) Prayer of Agreement</a:t>
            </a:r>
          </a:p>
          <a:p>
            <a:r>
              <a:rPr lang="en-US" sz="2400" dirty="0" smtClean="0"/>
              <a:t>Matt. 1819 Jesus said, "Again I tell you that if two of you on earth agree on anything you ask for, it will be done for you by my Father in Heaven. For where two or three come together in my name, there am I with them."</a:t>
            </a:r>
          </a:p>
          <a:p>
            <a:r>
              <a:rPr lang="en-US" sz="2400" dirty="0" smtClean="0"/>
              <a:t>Jesus is telling you that if you join with another, in agreement, He will be with you. If Jesus is with us, that means that He is agreeing also. So in effect He is also praying with you. This is a very strong prayer. Notice that it says you. It must be something that you all are in agreement on. If you are praying for a third party (Interceding for them) they must be in agreement with you. A prayer can never over ride another's will. God gave us free will and He will never violate it.</a:t>
            </a:r>
            <a:endParaRPr lang="en-US" sz="2400" dirty="0"/>
          </a:p>
        </p:txBody>
      </p:sp>
    </p:spTree>
    <p:extLst>
      <p:ext uri="{BB962C8B-B14F-4D97-AF65-F5344CB8AC3E}">
        <p14:creationId xmlns:p14="http://schemas.microsoft.com/office/powerpoint/2010/main" val="284905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28343"/>
            <a:ext cx="8610600" cy="4524315"/>
          </a:xfrm>
          <a:prstGeom prst="rect">
            <a:avLst/>
          </a:prstGeom>
        </p:spPr>
        <p:txBody>
          <a:bodyPr wrap="square">
            <a:spAutoFit/>
          </a:bodyPr>
          <a:lstStyle/>
          <a:p>
            <a:r>
              <a:rPr lang="en-US" sz="2400" dirty="0" smtClean="0"/>
              <a:t>2) Prayer of Faith (Also called the prayer of Partition)</a:t>
            </a:r>
          </a:p>
          <a:p>
            <a:r>
              <a:rPr lang="en-US" sz="2400" dirty="0" smtClean="0"/>
              <a:t>This prayer is just between you and God. We will go over again what we said above. Because I want to get this burned into your spirit. This is </a:t>
            </a:r>
            <a:r>
              <a:rPr lang="en-US" sz="2400" dirty="0" err="1" smtClean="0"/>
              <a:t>Jesusâ</a:t>
            </a:r>
            <a:r>
              <a:rPr lang="en-US" sz="2400" dirty="0" smtClean="0"/>
              <a:t> rules and if you want your prayers answered you must follow them. John 16:23 In Jesus name. And also do not forget to </a:t>
            </a:r>
            <a:r>
              <a:rPr lang="en-US" sz="2400" dirty="0" err="1" smtClean="0"/>
              <a:t>verbaly</a:t>
            </a:r>
            <a:r>
              <a:rPr lang="en-US" sz="2400" dirty="0" smtClean="0"/>
              <a:t> ask. Luke 11:2 You must use your faith. Mark 11:24, Jesus says, "When you pray, believe that you receive ... and you shall have ..." To pray it again would mean you did not believe God gave you what you asked for ... If you do not believe that God has given it to you ... you will not get your prayer answered. You may not have received it yet physically, but in the spirit, if you have faith, you have. </a:t>
            </a:r>
            <a:endParaRPr lang="en-US" sz="2400" dirty="0"/>
          </a:p>
        </p:txBody>
      </p:sp>
    </p:spTree>
    <p:extLst>
      <p:ext uri="{BB962C8B-B14F-4D97-AF65-F5344CB8AC3E}">
        <p14:creationId xmlns:p14="http://schemas.microsoft.com/office/powerpoint/2010/main" val="191676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305800" cy="5693866"/>
          </a:xfrm>
          <a:prstGeom prst="rect">
            <a:avLst/>
          </a:prstGeom>
        </p:spPr>
        <p:txBody>
          <a:bodyPr wrap="square">
            <a:spAutoFit/>
          </a:bodyPr>
          <a:lstStyle/>
          <a:p>
            <a:r>
              <a:rPr lang="en-US" sz="2800" dirty="0" smtClean="0"/>
              <a:t>Hebrews 11:1 </a:t>
            </a:r>
            <a:r>
              <a:rPr lang="en-US" sz="2800" dirty="0" smtClean="0">
                <a:solidFill>
                  <a:srgbClr val="FF0000"/>
                </a:solidFill>
              </a:rPr>
              <a:t>Now faith is the substance of things hoped for, the evidence of things not seen</a:t>
            </a:r>
            <a:r>
              <a:rPr lang="en-US" sz="2800" dirty="0" smtClean="0"/>
              <a:t>. First comes faith, we have to believe God gave us this gift, if we do then the substance or gift will follow. Your senses will make you doubt. But don't confess these doubts. You will receive. The word of God says I have my gift ... So I'm standing on the word! God will bring it into the existence</a:t>
            </a:r>
          </a:p>
          <a:p>
            <a:endParaRPr lang="en-US" sz="2800" dirty="0"/>
          </a:p>
          <a:p>
            <a:r>
              <a:rPr lang="en-US" sz="2800" dirty="0" smtClean="0"/>
              <a:t>First we have to have faith and trust Gods word. Then God brings the evidence of things hoped for into our life. Simply if we do not trust God's word, He is not going to answer our prayers.</a:t>
            </a:r>
            <a:endParaRPr lang="en-US" sz="2800" dirty="0"/>
          </a:p>
        </p:txBody>
      </p:sp>
    </p:spTree>
    <p:extLst>
      <p:ext uri="{BB962C8B-B14F-4D97-AF65-F5344CB8AC3E}">
        <p14:creationId xmlns:p14="http://schemas.microsoft.com/office/powerpoint/2010/main" val="19549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153400" cy="8771632"/>
          </a:xfrm>
          <a:prstGeom prst="rect">
            <a:avLst/>
          </a:prstGeom>
        </p:spPr>
        <p:txBody>
          <a:bodyPr wrap="square">
            <a:spAutoFit/>
          </a:bodyPr>
          <a:lstStyle/>
          <a:p>
            <a:r>
              <a:rPr lang="en-US" sz="2400" dirty="0" smtClean="0"/>
              <a:t>Philippians 4:6-7 </a:t>
            </a:r>
            <a:r>
              <a:rPr lang="en-US" sz="2400" dirty="0" smtClean="0">
                <a:solidFill>
                  <a:srgbClr val="FF0000"/>
                </a:solidFill>
              </a:rPr>
              <a:t>do not be anxious about anything</a:t>
            </a:r>
            <a:r>
              <a:rPr lang="en-US" sz="2400" dirty="0" smtClean="0"/>
              <a:t>, but in everything by prayer and supplication with </a:t>
            </a:r>
            <a:r>
              <a:rPr lang="en-US" sz="2400" dirty="0" smtClean="0">
                <a:solidFill>
                  <a:srgbClr val="FF0000"/>
                </a:solidFill>
              </a:rPr>
              <a:t>thanksgiving</a:t>
            </a:r>
            <a:r>
              <a:rPr lang="en-US" sz="2400" dirty="0" smtClean="0"/>
              <a:t> let your requests be made known to God. </a:t>
            </a:r>
            <a:r>
              <a:rPr lang="en-US" sz="2400" dirty="0" smtClean="0">
                <a:solidFill>
                  <a:srgbClr val="FF0000"/>
                </a:solidFill>
              </a:rPr>
              <a:t>And the peace of God, which surpasses all understanding,</a:t>
            </a:r>
            <a:r>
              <a:rPr lang="en-US" sz="2400" dirty="0" smtClean="0"/>
              <a:t> will guard your hearts and your minds in Christ Jesus.</a:t>
            </a:r>
          </a:p>
          <a:p>
            <a:endParaRPr lang="en-US" sz="2400" dirty="0"/>
          </a:p>
          <a:p>
            <a:r>
              <a:rPr lang="en-US" sz="2400" dirty="0" smtClean="0"/>
              <a:t>Prayer is an effort of will.  ~ Oswald Chambers</a:t>
            </a:r>
          </a:p>
          <a:p>
            <a:endParaRPr lang="en-US" sz="2400" dirty="0"/>
          </a:p>
          <a:p>
            <a:r>
              <a:rPr lang="en-US" sz="2400" dirty="0" smtClean="0"/>
              <a:t>If sinners be damned, at least let them leap to Hell over our bodies. If they will perish, let them perish with our arms about their knees. Let no one go there unwarned and </a:t>
            </a:r>
            <a:r>
              <a:rPr lang="en-US" sz="2400" dirty="0" err="1" smtClean="0"/>
              <a:t>unprayed</a:t>
            </a:r>
            <a:r>
              <a:rPr lang="en-US" sz="2400" dirty="0" smtClean="0"/>
              <a:t> for.  ~ Charles H. Spurgeon</a:t>
            </a:r>
          </a:p>
          <a:p>
            <a:endParaRPr lang="en-US" sz="2400" dirty="0"/>
          </a:p>
          <a:p>
            <a:r>
              <a:rPr lang="en-US" sz="2400" dirty="0" smtClean="0"/>
              <a:t>Prayer is not monologue, but dialogue. Gods voice in response to mine is its most essential part. ~ Andrew Murray</a:t>
            </a:r>
          </a:p>
          <a:p>
            <a:r>
              <a:rPr lang="en-US" sz="2400" dirty="0" smtClean="0"/>
              <a:t> </a:t>
            </a:r>
          </a:p>
          <a:p>
            <a:endParaRPr lang="en-US" sz="2400" dirty="0" smtClean="0"/>
          </a:p>
          <a:p>
            <a:endParaRPr lang="en-US" sz="2400" dirty="0" smtClean="0"/>
          </a:p>
          <a:p>
            <a:r>
              <a:rPr lang="en-US" sz="2400" dirty="0" smtClean="0"/>
              <a:t> </a:t>
            </a:r>
          </a:p>
          <a:p>
            <a:endParaRPr lang="en-US" sz="2400" dirty="0" smtClean="0"/>
          </a:p>
          <a:p>
            <a:r>
              <a:rPr lang="en-US" sz="2400" dirty="0" smtClean="0"/>
              <a:t> </a:t>
            </a:r>
          </a:p>
          <a:p>
            <a:endParaRPr lang="en-US" sz="2400" dirty="0" smtClean="0"/>
          </a:p>
          <a:p>
            <a:endParaRPr lang="en-US" dirty="0" smtClean="0"/>
          </a:p>
          <a:p>
            <a:r>
              <a:rPr lang="en-US" dirty="0" smtClean="0"/>
              <a:t> </a:t>
            </a:r>
            <a:endParaRPr lang="en-US" dirty="0"/>
          </a:p>
        </p:txBody>
      </p:sp>
    </p:spTree>
    <p:extLst>
      <p:ext uri="{BB962C8B-B14F-4D97-AF65-F5344CB8AC3E}">
        <p14:creationId xmlns:p14="http://schemas.microsoft.com/office/powerpoint/2010/main" val="1912809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555641"/>
          </a:xfrm>
          <a:prstGeom prst="rect">
            <a:avLst/>
          </a:prstGeom>
        </p:spPr>
        <p:txBody>
          <a:bodyPr wrap="square">
            <a:spAutoFit/>
          </a:bodyPr>
          <a:lstStyle/>
          <a:p>
            <a:r>
              <a:rPr lang="en-US" sz="2800" dirty="0" smtClean="0"/>
              <a:t>3) Prayer of Consecration &amp; Dedication</a:t>
            </a:r>
          </a:p>
          <a:p>
            <a:r>
              <a:rPr lang="en-US" sz="2800" dirty="0" smtClean="0"/>
              <a:t>Jesus is praying to the Father. Luke 22:42 Father, if you are willing, take this cup from me; yet not my will but your will be done. Jesus did not want to go to the cross. But He would honor the Father's will as to what He should do.</a:t>
            </a:r>
          </a:p>
          <a:p>
            <a:endParaRPr lang="en-US" sz="2800" dirty="0" smtClean="0"/>
          </a:p>
          <a:p>
            <a:r>
              <a:rPr lang="en-US" sz="2800" dirty="0" smtClean="0"/>
              <a:t>You never pray if it be your will when you know the will of God. This will nullify your prayer. People do it thinking that they are being submissive. They are misled and do not know what God's will is. Right off they are telling God that they do not have faith in His promises that He made to them. They are saying, that they may or may not come true. If it does not come true, then it was not God's will. I can tell you now it will not be answered. Because they are not acting in faith.</a:t>
            </a:r>
            <a:endParaRPr lang="en-US" sz="2800" dirty="0"/>
          </a:p>
        </p:txBody>
      </p:sp>
    </p:spTree>
    <p:extLst>
      <p:ext uri="{BB962C8B-B14F-4D97-AF65-F5344CB8AC3E}">
        <p14:creationId xmlns:p14="http://schemas.microsoft.com/office/powerpoint/2010/main" val="1841552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2615</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 of Prayer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Authority from Jesus</vt:lpstr>
      <vt:lpstr>Why Men are Blinded</vt:lpstr>
      <vt:lpstr>SAMPLE PRAYER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of Prayer</dc:title>
  <dc:creator>RANDY</dc:creator>
  <cp:lastModifiedBy> RANDY</cp:lastModifiedBy>
  <cp:revision>9</cp:revision>
  <dcterms:created xsi:type="dcterms:W3CDTF">2014-02-24T01:47:01Z</dcterms:created>
  <dcterms:modified xsi:type="dcterms:W3CDTF">2014-02-24T03:26:34Z</dcterms:modified>
</cp:coreProperties>
</file>