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2" r:id="rId2"/>
    <p:sldId id="263" r:id="rId3"/>
    <p:sldId id="264" r:id="rId4"/>
    <p:sldId id="256" r:id="rId5"/>
    <p:sldId id="257" r:id="rId6"/>
    <p:sldId id="258" r:id="rId7"/>
    <p:sldId id="259" r:id="rId8"/>
    <p:sldId id="260" r:id="rId9"/>
    <p:sldId id="261" r:id="rId10"/>
    <p:sldId id="265" r:id="rId11"/>
    <p:sldId id="266" r:id="rId12"/>
    <p:sldId id="267" r:id="rId1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265" cy="479735"/>
          </a:xfrm>
          <a:prstGeom prst="rect">
            <a:avLst/>
          </a:prstGeom>
        </p:spPr>
        <p:txBody>
          <a:bodyPr vert="horz" lIns="93973" tIns="46986" rIns="93973" bIns="46986" rtlCol="0"/>
          <a:lstStyle>
            <a:lvl1pPr algn="l">
              <a:defRPr sz="1200"/>
            </a:lvl1pPr>
          </a:lstStyle>
          <a:p>
            <a:endParaRPr lang="en-US"/>
          </a:p>
        </p:txBody>
      </p:sp>
      <p:sp>
        <p:nvSpPr>
          <p:cNvPr id="3" name="Date Placeholder 2"/>
          <p:cNvSpPr>
            <a:spLocks noGrp="1"/>
          </p:cNvSpPr>
          <p:nvPr>
            <p:ph type="dt" idx="1"/>
          </p:nvPr>
        </p:nvSpPr>
        <p:spPr>
          <a:xfrm>
            <a:off x="4144298" y="1"/>
            <a:ext cx="3169265" cy="479735"/>
          </a:xfrm>
          <a:prstGeom prst="rect">
            <a:avLst/>
          </a:prstGeom>
        </p:spPr>
        <p:txBody>
          <a:bodyPr vert="horz" lIns="93973" tIns="46986" rIns="93973" bIns="46986" rtlCol="0"/>
          <a:lstStyle>
            <a:lvl1pPr algn="r">
              <a:defRPr sz="1200"/>
            </a:lvl1pPr>
          </a:lstStyle>
          <a:p>
            <a:fld id="{06257ACC-D07F-48E6-8831-0C1BB691A439}" type="datetimeFigureOut">
              <a:rPr lang="en-US" smtClean="0"/>
              <a:t>2/24/2014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3973" tIns="46986" rIns="93973" bIns="46986" rtlCol="0" anchor="ctr"/>
          <a:lstStyle/>
          <a:p>
            <a:endParaRPr lang="en-US"/>
          </a:p>
        </p:txBody>
      </p:sp>
      <p:sp>
        <p:nvSpPr>
          <p:cNvPr id="5" name="Notes Placeholder 4"/>
          <p:cNvSpPr>
            <a:spLocks noGrp="1"/>
          </p:cNvSpPr>
          <p:nvPr>
            <p:ph type="body" sz="quarter" idx="3"/>
          </p:nvPr>
        </p:nvSpPr>
        <p:spPr>
          <a:xfrm>
            <a:off x="730865" y="4559919"/>
            <a:ext cx="5853471" cy="4320866"/>
          </a:xfrm>
          <a:prstGeom prst="rect">
            <a:avLst/>
          </a:prstGeom>
        </p:spPr>
        <p:txBody>
          <a:bodyPr vert="horz" lIns="93973" tIns="46986" rIns="93973" bIns="469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840"/>
            <a:ext cx="3169265" cy="479735"/>
          </a:xfrm>
          <a:prstGeom prst="rect">
            <a:avLst/>
          </a:prstGeom>
        </p:spPr>
        <p:txBody>
          <a:bodyPr vert="horz" lIns="93973" tIns="46986" rIns="93973" bIns="46986" rtlCol="0" anchor="b"/>
          <a:lstStyle>
            <a:lvl1pPr algn="l">
              <a:defRPr sz="1200"/>
            </a:lvl1pPr>
          </a:lstStyle>
          <a:p>
            <a:endParaRPr lang="en-US"/>
          </a:p>
        </p:txBody>
      </p:sp>
      <p:sp>
        <p:nvSpPr>
          <p:cNvPr id="7" name="Slide Number Placeholder 6"/>
          <p:cNvSpPr>
            <a:spLocks noGrp="1"/>
          </p:cNvSpPr>
          <p:nvPr>
            <p:ph type="sldNum" sz="quarter" idx="5"/>
          </p:nvPr>
        </p:nvSpPr>
        <p:spPr>
          <a:xfrm>
            <a:off x="4144298" y="9119840"/>
            <a:ext cx="3169265" cy="479735"/>
          </a:xfrm>
          <a:prstGeom prst="rect">
            <a:avLst/>
          </a:prstGeom>
        </p:spPr>
        <p:txBody>
          <a:bodyPr vert="horz" lIns="93973" tIns="46986" rIns="93973" bIns="46986" rtlCol="0" anchor="b"/>
          <a:lstStyle>
            <a:lvl1pPr algn="r">
              <a:defRPr sz="1200"/>
            </a:lvl1pPr>
          </a:lstStyle>
          <a:p>
            <a:fld id="{4932CD79-A8EF-4485-B797-3B487A3AA679}" type="slidenum">
              <a:rPr lang="en-US" smtClean="0"/>
              <a:t>‹#›</a:t>
            </a:fld>
            <a:endParaRPr lang="en-US"/>
          </a:p>
        </p:txBody>
      </p:sp>
    </p:spTree>
    <p:extLst>
      <p:ext uri="{BB962C8B-B14F-4D97-AF65-F5344CB8AC3E}">
        <p14:creationId xmlns:p14="http://schemas.microsoft.com/office/powerpoint/2010/main" val="1925434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3ECC0E-9431-44F0-ABDF-79F9078534E2}" type="datetime1">
              <a:rPr lang="en-US" smtClean="0"/>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E1CCC7-0F98-469A-90D5-05DFD821A177}" type="slidenum">
              <a:rPr lang="en-US" smtClean="0"/>
              <a:t>‹#›</a:t>
            </a:fld>
            <a:endParaRPr lang="en-US"/>
          </a:p>
        </p:txBody>
      </p:sp>
    </p:spTree>
    <p:extLst>
      <p:ext uri="{BB962C8B-B14F-4D97-AF65-F5344CB8AC3E}">
        <p14:creationId xmlns:p14="http://schemas.microsoft.com/office/powerpoint/2010/main" val="1277349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1323AB-9A32-4F85-AB95-F8D672324CF8}" type="datetime1">
              <a:rPr lang="en-US" smtClean="0"/>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E1CCC7-0F98-469A-90D5-05DFD821A177}" type="slidenum">
              <a:rPr lang="en-US" smtClean="0"/>
              <a:t>‹#›</a:t>
            </a:fld>
            <a:endParaRPr lang="en-US"/>
          </a:p>
        </p:txBody>
      </p:sp>
    </p:spTree>
    <p:extLst>
      <p:ext uri="{BB962C8B-B14F-4D97-AF65-F5344CB8AC3E}">
        <p14:creationId xmlns:p14="http://schemas.microsoft.com/office/powerpoint/2010/main" val="1896398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4DE8CD-DA3B-4E44-B9B7-D269121F8C4F}" type="datetime1">
              <a:rPr lang="en-US" smtClean="0"/>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E1CCC7-0F98-469A-90D5-05DFD821A177}" type="slidenum">
              <a:rPr lang="en-US" smtClean="0"/>
              <a:t>‹#›</a:t>
            </a:fld>
            <a:endParaRPr lang="en-US"/>
          </a:p>
        </p:txBody>
      </p:sp>
    </p:spTree>
    <p:extLst>
      <p:ext uri="{BB962C8B-B14F-4D97-AF65-F5344CB8AC3E}">
        <p14:creationId xmlns:p14="http://schemas.microsoft.com/office/powerpoint/2010/main" val="1017149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5D3A32-4A4E-4D2F-A7DE-C6415A9B5AFC}" type="datetime1">
              <a:rPr lang="en-US" smtClean="0"/>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E1CCC7-0F98-469A-90D5-05DFD821A177}" type="slidenum">
              <a:rPr lang="en-US" smtClean="0"/>
              <a:t>‹#›</a:t>
            </a:fld>
            <a:endParaRPr lang="en-US"/>
          </a:p>
        </p:txBody>
      </p:sp>
    </p:spTree>
    <p:extLst>
      <p:ext uri="{BB962C8B-B14F-4D97-AF65-F5344CB8AC3E}">
        <p14:creationId xmlns:p14="http://schemas.microsoft.com/office/powerpoint/2010/main" val="3833316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83F357-5079-49F4-9CBB-B4E44833580A}" type="datetime1">
              <a:rPr lang="en-US" smtClean="0"/>
              <a:t>2/24/2014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E1CCC7-0F98-469A-90D5-05DFD821A177}" type="slidenum">
              <a:rPr lang="en-US" smtClean="0"/>
              <a:t>‹#›</a:t>
            </a:fld>
            <a:endParaRPr lang="en-US"/>
          </a:p>
        </p:txBody>
      </p:sp>
    </p:spTree>
    <p:extLst>
      <p:ext uri="{BB962C8B-B14F-4D97-AF65-F5344CB8AC3E}">
        <p14:creationId xmlns:p14="http://schemas.microsoft.com/office/powerpoint/2010/main" val="368630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A89022-2091-4140-B7B0-933756E80128}" type="datetime1">
              <a:rPr lang="en-US" smtClean="0"/>
              <a:t>2/24/2014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E1CCC7-0F98-469A-90D5-05DFD821A177}" type="slidenum">
              <a:rPr lang="en-US" smtClean="0"/>
              <a:t>‹#›</a:t>
            </a:fld>
            <a:endParaRPr lang="en-US"/>
          </a:p>
        </p:txBody>
      </p:sp>
    </p:spTree>
    <p:extLst>
      <p:ext uri="{BB962C8B-B14F-4D97-AF65-F5344CB8AC3E}">
        <p14:creationId xmlns:p14="http://schemas.microsoft.com/office/powerpoint/2010/main" val="379117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C3317C-941A-4593-89F8-F73CAD35808B}" type="datetime1">
              <a:rPr lang="en-US" smtClean="0"/>
              <a:t>2/24/2014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E1CCC7-0F98-469A-90D5-05DFD821A177}" type="slidenum">
              <a:rPr lang="en-US" smtClean="0"/>
              <a:t>‹#›</a:t>
            </a:fld>
            <a:endParaRPr lang="en-US"/>
          </a:p>
        </p:txBody>
      </p:sp>
    </p:spTree>
    <p:extLst>
      <p:ext uri="{BB962C8B-B14F-4D97-AF65-F5344CB8AC3E}">
        <p14:creationId xmlns:p14="http://schemas.microsoft.com/office/powerpoint/2010/main" val="1173089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740EEB-4C22-4232-97CE-DCD60D386827}" type="datetime1">
              <a:rPr lang="en-US" smtClean="0"/>
              <a:t>2/24/2014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E1CCC7-0F98-469A-90D5-05DFD821A177}" type="slidenum">
              <a:rPr lang="en-US" smtClean="0"/>
              <a:t>‹#›</a:t>
            </a:fld>
            <a:endParaRPr lang="en-US"/>
          </a:p>
        </p:txBody>
      </p:sp>
    </p:spTree>
    <p:extLst>
      <p:ext uri="{BB962C8B-B14F-4D97-AF65-F5344CB8AC3E}">
        <p14:creationId xmlns:p14="http://schemas.microsoft.com/office/powerpoint/2010/main" val="3796535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7FE0C6-49A4-4F76-82DF-EFE257CC12DF}" type="datetime1">
              <a:rPr lang="en-US" smtClean="0"/>
              <a:t>2/24/2014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E1CCC7-0F98-469A-90D5-05DFD821A177}" type="slidenum">
              <a:rPr lang="en-US" smtClean="0"/>
              <a:t>‹#›</a:t>
            </a:fld>
            <a:endParaRPr lang="en-US"/>
          </a:p>
        </p:txBody>
      </p:sp>
    </p:spTree>
    <p:extLst>
      <p:ext uri="{BB962C8B-B14F-4D97-AF65-F5344CB8AC3E}">
        <p14:creationId xmlns:p14="http://schemas.microsoft.com/office/powerpoint/2010/main" val="560970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08942E-4AAC-415D-BF9C-2AC8BEF4E88D}" type="datetime1">
              <a:rPr lang="en-US" smtClean="0"/>
              <a:t>2/24/2014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E1CCC7-0F98-469A-90D5-05DFD821A177}" type="slidenum">
              <a:rPr lang="en-US" smtClean="0"/>
              <a:t>‹#›</a:t>
            </a:fld>
            <a:endParaRPr lang="en-US"/>
          </a:p>
        </p:txBody>
      </p:sp>
    </p:spTree>
    <p:extLst>
      <p:ext uri="{BB962C8B-B14F-4D97-AF65-F5344CB8AC3E}">
        <p14:creationId xmlns:p14="http://schemas.microsoft.com/office/powerpoint/2010/main" val="86532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22B3A7-E29E-40CD-93B1-C1F058D98CA4}" type="datetime1">
              <a:rPr lang="en-US" smtClean="0"/>
              <a:t>2/24/2014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E1CCC7-0F98-469A-90D5-05DFD821A177}" type="slidenum">
              <a:rPr lang="en-US" smtClean="0"/>
              <a:t>‹#›</a:t>
            </a:fld>
            <a:endParaRPr lang="en-US"/>
          </a:p>
        </p:txBody>
      </p:sp>
    </p:spTree>
    <p:extLst>
      <p:ext uri="{BB962C8B-B14F-4D97-AF65-F5344CB8AC3E}">
        <p14:creationId xmlns:p14="http://schemas.microsoft.com/office/powerpoint/2010/main" val="1396303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D079B6-EB68-43F9-BFBC-3CD861C08A08}" type="datetime1">
              <a:rPr lang="en-US" smtClean="0"/>
              <a:t>2/24/2014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E1CCC7-0F98-469A-90D5-05DFD821A177}" type="slidenum">
              <a:rPr lang="en-US" smtClean="0"/>
              <a:t>‹#›</a:t>
            </a:fld>
            <a:endParaRPr lang="en-US"/>
          </a:p>
        </p:txBody>
      </p:sp>
    </p:spTree>
    <p:extLst>
      <p:ext uri="{BB962C8B-B14F-4D97-AF65-F5344CB8AC3E}">
        <p14:creationId xmlns:p14="http://schemas.microsoft.com/office/powerpoint/2010/main" val="3709566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533400"/>
            <a:ext cx="7772400" cy="1470025"/>
          </a:xfrm>
        </p:spPr>
        <p:txBody>
          <a:bodyPr/>
          <a:lstStyle/>
          <a:p>
            <a:r>
              <a:rPr lang="en-US" dirty="0" smtClean="0"/>
              <a:t>POWER OF WORDS</a:t>
            </a:r>
            <a:endParaRPr lang="en-US" dirty="0"/>
          </a:p>
        </p:txBody>
      </p:sp>
      <p:sp>
        <p:nvSpPr>
          <p:cNvPr id="3" name="Subtitle 2"/>
          <p:cNvSpPr>
            <a:spLocks noGrp="1"/>
          </p:cNvSpPr>
          <p:nvPr>
            <p:ph type="subTitle" idx="1"/>
          </p:nvPr>
        </p:nvSpPr>
        <p:spPr>
          <a:xfrm>
            <a:off x="990600" y="2819400"/>
            <a:ext cx="6400800" cy="1752600"/>
          </a:xfrm>
        </p:spPr>
        <p:txBody>
          <a:bodyPr/>
          <a:lstStyle/>
          <a:p>
            <a:r>
              <a:rPr lang="en-US" dirty="0" smtClean="0"/>
              <a:t> </a:t>
            </a:r>
            <a:r>
              <a:rPr lang="en-US" sz="4000" dirty="0" smtClean="0">
                <a:solidFill>
                  <a:srgbClr val="FF0000"/>
                </a:solidFill>
              </a:rPr>
              <a:t>LIFE OR DEATH WE CHOOSE</a:t>
            </a:r>
            <a:endParaRPr lang="en-US" sz="4000" dirty="0">
              <a:solidFill>
                <a:srgbClr val="FF0000"/>
              </a:solidFill>
            </a:endParaRPr>
          </a:p>
        </p:txBody>
      </p:sp>
      <p:sp>
        <p:nvSpPr>
          <p:cNvPr id="4" name="Slide Number Placeholder 3"/>
          <p:cNvSpPr>
            <a:spLocks noGrp="1"/>
          </p:cNvSpPr>
          <p:nvPr>
            <p:ph type="sldNum" sz="quarter" idx="12"/>
          </p:nvPr>
        </p:nvSpPr>
        <p:spPr/>
        <p:txBody>
          <a:bodyPr/>
          <a:lstStyle/>
          <a:p>
            <a:fld id="{92E1CCC7-0F98-469A-90D5-05DFD821A177}" type="slidenum">
              <a:rPr lang="en-US" smtClean="0"/>
              <a:t>1</a:t>
            </a:fld>
            <a:endParaRPr lang="en-US"/>
          </a:p>
        </p:txBody>
      </p:sp>
    </p:spTree>
    <p:extLst>
      <p:ext uri="{BB962C8B-B14F-4D97-AF65-F5344CB8AC3E}">
        <p14:creationId xmlns:p14="http://schemas.microsoft.com/office/powerpoint/2010/main" val="18877770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371600"/>
            <a:ext cx="8610600" cy="3046988"/>
          </a:xfrm>
          <a:prstGeom prst="rect">
            <a:avLst/>
          </a:prstGeom>
        </p:spPr>
        <p:txBody>
          <a:bodyPr wrap="square">
            <a:spAutoFit/>
          </a:bodyPr>
          <a:lstStyle/>
          <a:p>
            <a:r>
              <a:rPr lang="en-US" sz="4800" dirty="0" smtClean="0"/>
              <a:t>1Pe_3:10  For he that will love life, and see good days, let him refrain his tongue from evil, and his lips that they speak no guile: </a:t>
            </a:r>
            <a:endParaRPr lang="en-US" sz="4800" dirty="0"/>
          </a:p>
        </p:txBody>
      </p:sp>
      <p:sp>
        <p:nvSpPr>
          <p:cNvPr id="3" name="Slide Number Placeholder 2"/>
          <p:cNvSpPr>
            <a:spLocks noGrp="1"/>
          </p:cNvSpPr>
          <p:nvPr>
            <p:ph type="sldNum" sz="quarter" idx="12"/>
          </p:nvPr>
        </p:nvSpPr>
        <p:spPr/>
        <p:txBody>
          <a:bodyPr/>
          <a:lstStyle/>
          <a:p>
            <a:fld id="{92E1CCC7-0F98-469A-90D5-05DFD821A177}" type="slidenum">
              <a:rPr lang="en-US" smtClean="0"/>
              <a:t>10</a:t>
            </a:fld>
            <a:endParaRPr lang="en-US"/>
          </a:p>
        </p:txBody>
      </p:sp>
    </p:spTree>
    <p:extLst>
      <p:ext uri="{BB962C8B-B14F-4D97-AF65-F5344CB8AC3E}">
        <p14:creationId xmlns:p14="http://schemas.microsoft.com/office/powerpoint/2010/main" val="1851449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6927"/>
            <a:ext cx="8534400" cy="6370975"/>
          </a:xfrm>
          <a:prstGeom prst="rect">
            <a:avLst/>
          </a:prstGeom>
        </p:spPr>
        <p:txBody>
          <a:bodyPr wrap="square">
            <a:spAutoFit/>
          </a:bodyPr>
          <a:lstStyle/>
          <a:p>
            <a:r>
              <a:rPr lang="en-US" sz="2400" dirty="0" smtClean="0"/>
              <a:t>Father, Right now I make a decision to control my tongue. Help me to control my tongue, in the home,  in church  in the field. Help me Lord to control my tongue. James said we </a:t>
            </a:r>
          </a:p>
          <a:p>
            <a:r>
              <a:rPr lang="en-US" sz="2400" dirty="0" smtClean="0"/>
              <a:t>could do it, the Holy Spirit said we could do it. So by your grace and mercy I am making a decision today to get control of my tongue.  </a:t>
            </a:r>
          </a:p>
          <a:p>
            <a:r>
              <a:rPr lang="en-US" sz="2400" dirty="0" smtClean="0"/>
              <a:t>Father, right now in Jesus name I pray for those who say Lord, I want to be more like you. I want to be more in control under your headship and leadership. Father, I pray that you grace me to hear what I say and make corrections  . That I am are able to progressively control my tongue    thus controlling situations in my own body and my destiny and outcome in life. I thank you for turnaround in Jesus name.  </a:t>
            </a:r>
          </a:p>
          <a:p>
            <a:r>
              <a:rPr lang="en-US" sz="2400" dirty="0" smtClean="0"/>
              <a:t>Father, I ask you to forgive me when I spoke words that tended to death and dissention. I repent for grumbling and complaining and for accusing people. I am sorry Lord, I ask you to forgive me and I purpose to speak right words in Jesus name. I  repent for my ancestors in this area .  </a:t>
            </a:r>
            <a:endParaRPr lang="en-US" sz="2400" dirty="0"/>
          </a:p>
        </p:txBody>
      </p:sp>
      <p:sp>
        <p:nvSpPr>
          <p:cNvPr id="3" name="Slide Number Placeholder 2"/>
          <p:cNvSpPr>
            <a:spLocks noGrp="1"/>
          </p:cNvSpPr>
          <p:nvPr>
            <p:ph type="sldNum" sz="quarter" idx="12"/>
          </p:nvPr>
        </p:nvSpPr>
        <p:spPr/>
        <p:txBody>
          <a:bodyPr/>
          <a:lstStyle/>
          <a:p>
            <a:fld id="{92E1CCC7-0F98-469A-90D5-05DFD821A177}" type="slidenum">
              <a:rPr lang="en-US" smtClean="0"/>
              <a:t>11</a:t>
            </a:fld>
            <a:endParaRPr lang="en-US"/>
          </a:p>
        </p:txBody>
      </p:sp>
    </p:spTree>
    <p:extLst>
      <p:ext uri="{BB962C8B-B14F-4D97-AF65-F5344CB8AC3E}">
        <p14:creationId xmlns:p14="http://schemas.microsoft.com/office/powerpoint/2010/main" val="21556853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229600" cy="4832092"/>
          </a:xfrm>
          <a:prstGeom prst="rect">
            <a:avLst/>
          </a:prstGeom>
        </p:spPr>
        <p:txBody>
          <a:bodyPr wrap="square">
            <a:spAutoFit/>
          </a:bodyPr>
          <a:lstStyle/>
          <a:p>
            <a:r>
              <a:rPr lang="en-US" sz="2800" dirty="0" smtClean="0"/>
              <a:t>I forgive those that have spoken  death against me in Jesus name. I break every curse  on me and  my family that has come from speaking agreement with death and I command the spirits  who have enforced the curse to leave in Jesus name .</a:t>
            </a:r>
          </a:p>
          <a:p>
            <a:endParaRPr lang="en-US" sz="2800" dirty="0"/>
          </a:p>
          <a:p>
            <a:r>
              <a:rPr lang="en-US" sz="2800" dirty="0" smtClean="0"/>
              <a:t>I give you all the glory Lord for setting me free and helping me speak words that heal myself and others. For helping me speak words that maintain freedom and expand your kingdom.   </a:t>
            </a:r>
          </a:p>
          <a:p>
            <a:r>
              <a:rPr lang="en-US" sz="2800" dirty="0" smtClean="0"/>
              <a:t>In Jesus </a:t>
            </a:r>
            <a:r>
              <a:rPr lang="en-US" sz="2800" dirty="0" err="1" smtClean="0"/>
              <a:t>nam</a:t>
            </a:r>
            <a:r>
              <a:rPr lang="en-US" sz="2800" dirty="0" smtClean="0"/>
              <a:t> I pray and decree . Amen</a:t>
            </a:r>
          </a:p>
        </p:txBody>
      </p:sp>
      <p:sp>
        <p:nvSpPr>
          <p:cNvPr id="3" name="Slide Number Placeholder 2"/>
          <p:cNvSpPr>
            <a:spLocks noGrp="1"/>
          </p:cNvSpPr>
          <p:nvPr>
            <p:ph type="sldNum" sz="quarter" idx="12"/>
          </p:nvPr>
        </p:nvSpPr>
        <p:spPr/>
        <p:txBody>
          <a:bodyPr/>
          <a:lstStyle/>
          <a:p>
            <a:fld id="{92E1CCC7-0F98-469A-90D5-05DFD821A177}" type="slidenum">
              <a:rPr lang="en-US" smtClean="0"/>
              <a:t>12</a:t>
            </a:fld>
            <a:endParaRPr lang="en-US"/>
          </a:p>
        </p:txBody>
      </p:sp>
    </p:spTree>
    <p:extLst>
      <p:ext uri="{BB962C8B-B14F-4D97-AF65-F5344CB8AC3E}">
        <p14:creationId xmlns:p14="http://schemas.microsoft.com/office/powerpoint/2010/main" val="2550587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52401"/>
            <a:ext cx="8077200" cy="6894195"/>
          </a:xfrm>
          <a:prstGeom prst="rect">
            <a:avLst/>
          </a:prstGeom>
        </p:spPr>
        <p:txBody>
          <a:bodyPr wrap="square">
            <a:spAutoFit/>
          </a:bodyPr>
          <a:lstStyle/>
          <a:p>
            <a:r>
              <a:rPr lang="en-US" dirty="0" smtClean="0"/>
              <a:t>The tongue is one of the most under estimated parts of the body. There is very little that is done by an individual to take care of it. Most know the tongue to be a muscular part of the mouth that has sensory organs and glands that allow one to taste food, as well as gives us the ability to speak. Without the tongue it is fair to say that there would be no use for the mouth. However, the tongue is said to be the smallest organ of the body, and yet it is the hardest one to take and keep control of. As men and women of God you have to work diligently to tame your tongue. It is the smallest part of the body, that gets' people in the most trouble. </a:t>
            </a:r>
          </a:p>
          <a:p>
            <a:endParaRPr lang="en-US" sz="2800" dirty="0">
              <a:solidFill>
                <a:srgbClr val="FF0000"/>
              </a:solidFill>
            </a:endParaRPr>
          </a:p>
          <a:p>
            <a:r>
              <a:rPr lang="en-US" sz="2800" dirty="0" smtClean="0">
                <a:solidFill>
                  <a:srgbClr val="FF0000"/>
                </a:solidFill>
              </a:rPr>
              <a:t>Jas_3:5  Even so the tongue is a little member, and </a:t>
            </a:r>
            <a:r>
              <a:rPr lang="en-US" sz="2800" dirty="0" err="1" smtClean="0">
                <a:solidFill>
                  <a:srgbClr val="FF0000"/>
                </a:solidFill>
              </a:rPr>
              <a:t>boasteth</a:t>
            </a:r>
            <a:r>
              <a:rPr lang="en-US" sz="2800" dirty="0" smtClean="0">
                <a:solidFill>
                  <a:srgbClr val="FF0000"/>
                </a:solidFill>
              </a:rPr>
              <a:t> great things. Behold, how great a matter a little fire </a:t>
            </a:r>
            <a:r>
              <a:rPr lang="en-US" sz="2800" dirty="0" err="1" smtClean="0">
                <a:solidFill>
                  <a:srgbClr val="FF0000"/>
                </a:solidFill>
              </a:rPr>
              <a:t>kindleth</a:t>
            </a:r>
            <a:r>
              <a:rPr lang="en-US" sz="2800" dirty="0" smtClean="0">
                <a:solidFill>
                  <a:srgbClr val="FF0000"/>
                </a:solidFill>
              </a:rPr>
              <a:t>! </a:t>
            </a:r>
          </a:p>
          <a:p>
            <a:r>
              <a:rPr lang="en-US" sz="2800" dirty="0" smtClean="0">
                <a:solidFill>
                  <a:srgbClr val="FF0000"/>
                </a:solidFill>
              </a:rPr>
              <a:t>Jas_3:6  And the tongue is a fire, a world of iniquity: so is the tongue among our members, that it </a:t>
            </a:r>
            <a:r>
              <a:rPr lang="en-US" sz="2800" dirty="0" err="1" smtClean="0">
                <a:solidFill>
                  <a:srgbClr val="FF0000"/>
                </a:solidFill>
              </a:rPr>
              <a:t>defileth</a:t>
            </a:r>
            <a:r>
              <a:rPr lang="en-US" sz="2800" dirty="0" smtClean="0">
                <a:solidFill>
                  <a:srgbClr val="FF0000"/>
                </a:solidFill>
              </a:rPr>
              <a:t> the whole body, and </a:t>
            </a:r>
            <a:r>
              <a:rPr lang="en-US" sz="2800" dirty="0" err="1" smtClean="0">
                <a:solidFill>
                  <a:srgbClr val="FF0000"/>
                </a:solidFill>
              </a:rPr>
              <a:t>setteth</a:t>
            </a:r>
            <a:r>
              <a:rPr lang="en-US" sz="2800" dirty="0" smtClean="0">
                <a:solidFill>
                  <a:srgbClr val="FF0000"/>
                </a:solidFill>
              </a:rPr>
              <a:t> on fire the course of nature; and it is set on fire of hell. </a:t>
            </a:r>
          </a:p>
          <a:p>
            <a:r>
              <a:rPr lang="en-US" sz="2800" dirty="0" smtClean="0">
                <a:solidFill>
                  <a:srgbClr val="FF0000"/>
                </a:solidFill>
              </a:rPr>
              <a:t>Jas_3:8  But the tongue can no man tame; it is an unruly evil, full of deadly poison</a:t>
            </a:r>
            <a:r>
              <a:rPr lang="en-US" dirty="0" smtClean="0"/>
              <a:t>. </a:t>
            </a:r>
          </a:p>
          <a:p>
            <a:endParaRPr lang="en-US" dirty="0"/>
          </a:p>
        </p:txBody>
      </p:sp>
      <p:sp>
        <p:nvSpPr>
          <p:cNvPr id="3" name="Slide Number Placeholder 2"/>
          <p:cNvSpPr>
            <a:spLocks noGrp="1"/>
          </p:cNvSpPr>
          <p:nvPr>
            <p:ph type="sldNum" sz="quarter" idx="12"/>
          </p:nvPr>
        </p:nvSpPr>
        <p:spPr/>
        <p:txBody>
          <a:bodyPr/>
          <a:lstStyle/>
          <a:p>
            <a:fld id="{92E1CCC7-0F98-469A-90D5-05DFD821A177}" type="slidenum">
              <a:rPr lang="en-US" smtClean="0"/>
              <a:t>2</a:t>
            </a:fld>
            <a:endParaRPr lang="en-US"/>
          </a:p>
        </p:txBody>
      </p:sp>
    </p:spTree>
    <p:extLst>
      <p:ext uri="{BB962C8B-B14F-4D97-AF65-F5344CB8AC3E}">
        <p14:creationId xmlns:p14="http://schemas.microsoft.com/office/powerpoint/2010/main" val="14469596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381000"/>
            <a:ext cx="7772400" cy="6001643"/>
          </a:xfrm>
          <a:prstGeom prst="rect">
            <a:avLst/>
          </a:prstGeom>
          <a:noFill/>
        </p:spPr>
        <p:txBody>
          <a:bodyPr wrap="square" rtlCol="0">
            <a:spAutoFit/>
          </a:bodyPr>
          <a:lstStyle/>
          <a:p>
            <a:r>
              <a:rPr lang="en-US" sz="2400" dirty="0" smtClean="0"/>
              <a:t>Our victory in the Christian walk  will rise and fall according to what we say. If we are speaking negative words it is showing we have a heart issue.</a:t>
            </a:r>
          </a:p>
          <a:p>
            <a:endParaRPr lang="en-US" sz="2400" dirty="0"/>
          </a:p>
          <a:p>
            <a:r>
              <a:rPr lang="en-US" sz="2400" dirty="0" smtClean="0">
                <a:solidFill>
                  <a:srgbClr val="FF0000"/>
                </a:solidFill>
              </a:rPr>
              <a:t>Mat_15:18  But those things which proceed out of the mouth come forth from the heart; and they defile the man</a:t>
            </a:r>
            <a:r>
              <a:rPr lang="en-US" sz="2400" dirty="0" smtClean="0"/>
              <a:t>. </a:t>
            </a:r>
          </a:p>
          <a:p>
            <a:endParaRPr lang="en-US" sz="2400" dirty="0"/>
          </a:p>
          <a:p>
            <a:r>
              <a:rPr lang="en-US" sz="2400" dirty="0" smtClean="0"/>
              <a:t>Mat_15:8  This people </a:t>
            </a:r>
            <a:r>
              <a:rPr lang="en-US" sz="2400" dirty="0" err="1" smtClean="0"/>
              <a:t>draweth</a:t>
            </a:r>
            <a:r>
              <a:rPr lang="en-US" sz="2400" dirty="0" smtClean="0"/>
              <a:t> nigh unto me with their mouth, and </a:t>
            </a:r>
            <a:r>
              <a:rPr lang="en-US" sz="2400" dirty="0" err="1" smtClean="0"/>
              <a:t>honoureth</a:t>
            </a:r>
            <a:r>
              <a:rPr lang="en-US" sz="2400" dirty="0" smtClean="0"/>
              <a:t> me with their lips; but their heart is far from me. </a:t>
            </a:r>
          </a:p>
          <a:p>
            <a:endParaRPr lang="en-US" sz="2400" dirty="0"/>
          </a:p>
          <a:p>
            <a:r>
              <a:rPr lang="en-US" sz="2400" dirty="0" smtClean="0">
                <a:solidFill>
                  <a:srgbClr val="FF0000"/>
                </a:solidFill>
              </a:rPr>
              <a:t>Mat_15:18  But those things which proceed out of the mouth come forth from the heart; and they defile the man. </a:t>
            </a:r>
          </a:p>
          <a:p>
            <a:endParaRPr lang="en-US" sz="2400" dirty="0">
              <a:solidFill>
                <a:srgbClr val="FF0000"/>
              </a:solidFill>
            </a:endParaRPr>
          </a:p>
          <a:p>
            <a:r>
              <a:rPr lang="en-US" sz="2400" dirty="0" smtClean="0">
                <a:solidFill>
                  <a:srgbClr val="FF0000"/>
                </a:solidFill>
              </a:rPr>
              <a:t> </a:t>
            </a:r>
            <a:r>
              <a:rPr lang="en-US" sz="2400" dirty="0" smtClean="0"/>
              <a:t>Let us look at the word of God together</a:t>
            </a:r>
          </a:p>
          <a:p>
            <a:endParaRPr lang="en-US" sz="2400" dirty="0"/>
          </a:p>
        </p:txBody>
      </p:sp>
      <p:sp>
        <p:nvSpPr>
          <p:cNvPr id="3" name="Slide Number Placeholder 2"/>
          <p:cNvSpPr>
            <a:spLocks noGrp="1"/>
          </p:cNvSpPr>
          <p:nvPr>
            <p:ph type="sldNum" sz="quarter" idx="12"/>
          </p:nvPr>
        </p:nvSpPr>
        <p:spPr/>
        <p:txBody>
          <a:bodyPr/>
          <a:lstStyle/>
          <a:p>
            <a:fld id="{92E1CCC7-0F98-469A-90D5-05DFD821A177}" type="slidenum">
              <a:rPr lang="en-US" smtClean="0"/>
              <a:t>3</a:t>
            </a:fld>
            <a:endParaRPr lang="en-US"/>
          </a:p>
        </p:txBody>
      </p:sp>
    </p:spTree>
    <p:extLst>
      <p:ext uri="{BB962C8B-B14F-4D97-AF65-F5344CB8AC3E}">
        <p14:creationId xmlns:p14="http://schemas.microsoft.com/office/powerpoint/2010/main" val="808065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 y="381000"/>
            <a:ext cx="8153400" cy="923330"/>
          </a:xfrm>
          <a:prstGeom prst="rect">
            <a:avLst/>
          </a:prstGeom>
        </p:spPr>
        <p:txBody>
          <a:bodyPr wrap="square">
            <a:spAutoFit/>
          </a:bodyPr>
          <a:lstStyle/>
          <a:p>
            <a:r>
              <a:rPr lang="en-US" dirty="0" smtClean="0"/>
              <a:t> </a:t>
            </a:r>
          </a:p>
          <a:p>
            <a:endParaRPr lang="en-US" dirty="0" smtClean="0"/>
          </a:p>
          <a:p>
            <a:r>
              <a:rPr lang="en-US" dirty="0" smtClean="0"/>
              <a:t> .</a:t>
            </a:r>
            <a:endParaRPr lang="en-US" dirty="0"/>
          </a:p>
        </p:txBody>
      </p:sp>
      <p:sp>
        <p:nvSpPr>
          <p:cNvPr id="6" name="Rectangle 5"/>
          <p:cNvSpPr/>
          <p:nvPr/>
        </p:nvSpPr>
        <p:spPr>
          <a:xfrm>
            <a:off x="6927" y="117693"/>
            <a:ext cx="9144000" cy="6771084"/>
          </a:xfrm>
          <a:prstGeom prst="rect">
            <a:avLst/>
          </a:prstGeom>
        </p:spPr>
        <p:txBody>
          <a:bodyPr wrap="square">
            <a:spAutoFit/>
          </a:bodyPr>
          <a:lstStyle/>
          <a:p>
            <a:r>
              <a:rPr lang="en-US" dirty="0" smtClean="0"/>
              <a:t>Proverbs 18:21  </a:t>
            </a:r>
          </a:p>
          <a:p>
            <a:r>
              <a:rPr lang="en-US" sz="2800" dirty="0" smtClean="0">
                <a:solidFill>
                  <a:srgbClr val="FF0000"/>
                </a:solidFill>
              </a:rPr>
              <a:t>Death and life are in the power of the tongue</a:t>
            </a:r>
            <a:r>
              <a:rPr lang="en-US" sz="2800" dirty="0" smtClean="0"/>
              <a:t>, and those who love it will eat its fruits.</a:t>
            </a:r>
            <a:endParaRPr lang="en-US" dirty="0" smtClean="0"/>
          </a:p>
          <a:p>
            <a:r>
              <a:rPr lang="en-US" dirty="0" smtClean="0"/>
              <a:t>Ephesians 4:29  </a:t>
            </a:r>
          </a:p>
          <a:p>
            <a:endParaRPr lang="en-US" dirty="0" smtClean="0"/>
          </a:p>
          <a:p>
            <a:r>
              <a:rPr lang="en-US" dirty="0" smtClean="0"/>
              <a:t>Let no corrupting talk come out of your mouths, but only such as is good for building up, as fits the occasion, that it may give grace to those who hear.</a:t>
            </a:r>
          </a:p>
          <a:p>
            <a:endParaRPr lang="en-US" dirty="0" smtClean="0"/>
          </a:p>
          <a:p>
            <a:r>
              <a:rPr lang="en-US" dirty="0" smtClean="0"/>
              <a:t>Matthew 15:18  </a:t>
            </a:r>
          </a:p>
          <a:p>
            <a:endParaRPr lang="en-US" dirty="0" smtClean="0"/>
          </a:p>
          <a:p>
            <a:r>
              <a:rPr lang="en-US" dirty="0" smtClean="0"/>
              <a:t>But what comes out of the mouth proceeds from the heart, and this defiles a person.</a:t>
            </a:r>
          </a:p>
          <a:p>
            <a:endParaRPr lang="en-US" dirty="0" smtClean="0"/>
          </a:p>
          <a:p>
            <a:r>
              <a:rPr lang="en-US" dirty="0" smtClean="0"/>
              <a:t>Proverbs 12:18  </a:t>
            </a:r>
          </a:p>
          <a:p>
            <a:endParaRPr lang="en-US" dirty="0" smtClean="0"/>
          </a:p>
          <a:p>
            <a:r>
              <a:rPr lang="en-US" dirty="0" smtClean="0"/>
              <a:t>There is one whose rash words are like sword thrusts, but the tongue of the wise brings healing.</a:t>
            </a:r>
          </a:p>
          <a:p>
            <a:endParaRPr lang="en-US" dirty="0" smtClean="0"/>
          </a:p>
          <a:p>
            <a:r>
              <a:rPr lang="en-US" dirty="0" smtClean="0"/>
              <a:t>Matthew 12:36  </a:t>
            </a:r>
          </a:p>
          <a:p>
            <a:endParaRPr lang="en-US" dirty="0" smtClean="0"/>
          </a:p>
          <a:p>
            <a:r>
              <a:rPr lang="en-US" dirty="0" smtClean="0"/>
              <a:t>I tell you, on the day of judgment people will give account for every careless word they speak,</a:t>
            </a:r>
          </a:p>
          <a:p>
            <a:endParaRPr lang="en-US" dirty="0" smtClean="0"/>
          </a:p>
          <a:p>
            <a:r>
              <a:rPr lang="en-US" dirty="0" smtClean="0"/>
              <a:t>Proverbs 16:24  </a:t>
            </a:r>
          </a:p>
          <a:p>
            <a:endParaRPr lang="en-US" dirty="0" smtClean="0"/>
          </a:p>
          <a:p>
            <a:r>
              <a:rPr lang="en-US" dirty="0" smtClean="0"/>
              <a:t>Gracious words are like a honeycomb, sweetness to the soul and health to the body.</a:t>
            </a:r>
            <a:endParaRPr lang="en-US" dirty="0"/>
          </a:p>
        </p:txBody>
      </p:sp>
      <p:sp>
        <p:nvSpPr>
          <p:cNvPr id="7" name="Slide Number Placeholder 6"/>
          <p:cNvSpPr>
            <a:spLocks noGrp="1"/>
          </p:cNvSpPr>
          <p:nvPr>
            <p:ph type="sldNum" sz="quarter" idx="12"/>
          </p:nvPr>
        </p:nvSpPr>
        <p:spPr/>
        <p:txBody>
          <a:bodyPr/>
          <a:lstStyle/>
          <a:p>
            <a:fld id="{92E1CCC7-0F98-469A-90D5-05DFD821A177}" type="slidenum">
              <a:rPr lang="en-US" smtClean="0"/>
              <a:t>4</a:t>
            </a:fld>
            <a:endParaRPr lang="en-US"/>
          </a:p>
        </p:txBody>
      </p:sp>
    </p:spTree>
    <p:extLst>
      <p:ext uri="{BB962C8B-B14F-4D97-AF65-F5344CB8AC3E}">
        <p14:creationId xmlns:p14="http://schemas.microsoft.com/office/powerpoint/2010/main" val="991691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855" y="117693"/>
            <a:ext cx="9067800" cy="6740307"/>
          </a:xfrm>
          <a:prstGeom prst="rect">
            <a:avLst/>
          </a:prstGeom>
        </p:spPr>
        <p:txBody>
          <a:bodyPr wrap="square">
            <a:spAutoFit/>
          </a:bodyPr>
          <a:lstStyle/>
          <a:p>
            <a:r>
              <a:rPr lang="en-US" dirty="0" smtClean="0"/>
              <a:t>Colossians 3:8 ESV  </a:t>
            </a:r>
          </a:p>
          <a:p>
            <a:r>
              <a:rPr lang="en-US" dirty="0" smtClean="0"/>
              <a:t>But now you must put them all away: anger, wrath, malice, slander, and obscene talk from your mouth.</a:t>
            </a:r>
          </a:p>
          <a:p>
            <a:endParaRPr lang="en-US" dirty="0" smtClean="0"/>
          </a:p>
          <a:p>
            <a:r>
              <a:rPr lang="en-US" dirty="0" smtClean="0"/>
              <a:t>Matthew 12:37  </a:t>
            </a:r>
          </a:p>
          <a:p>
            <a:endParaRPr lang="en-US" dirty="0" smtClean="0"/>
          </a:p>
          <a:p>
            <a:r>
              <a:rPr lang="en-US" dirty="0" smtClean="0"/>
              <a:t>For by your words you will be justified, and by your words you will be condemned.”</a:t>
            </a:r>
          </a:p>
          <a:p>
            <a:endParaRPr lang="en-US" dirty="0" smtClean="0"/>
          </a:p>
          <a:p>
            <a:r>
              <a:rPr lang="en-US" dirty="0" smtClean="0"/>
              <a:t>Proverbs 13:3  </a:t>
            </a:r>
          </a:p>
          <a:p>
            <a:endParaRPr lang="en-US" dirty="0" smtClean="0"/>
          </a:p>
          <a:p>
            <a:r>
              <a:rPr lang="en-US" dirty="0" smtClean="0"/>
              <a:t>Whoever guards his mouth preserves his life; he who opens wide his lips comes to ruin.</a:t>
            </a:r>
          </a:p>
          <a:p>
            <a:endParaRPr lang="en-US" dirty="0" smtClean="0"/>
          </a:p>
          <a:p>
            <a:r>
              <a:rPr lang="en-US" dirty="0" smtClean="0"/>
              <a:t>Proverbs 21:23  </a:t>
            </a:r>
          </a:p>
          <a:p>
            <a:endParaRPr lang="en-US" dirty="0" smtClean="0"/>
          </a:p>
          <a:p>
            <a:r>
              <a:rPr lang="en-US" dirty="0" smtClean="0"/>
              <a:t>Whoever keeps his mouth and his tongue keeps himself out of trouble.</a:t>
            </a:r>
          </a:p>
          <a:p>
            <a:endParaRPr lang="en-US" dirty="0" smtClean="0"/>
          </a:p>
          <a:p>
            <a:r>
              <a:rPr lang="en-US" dirty="0" smtClean="0"/>
              <a:t>Proverbs 15:1  </a:t>
            </a:r>
          </a:p>
          <a:p>
            <a:endParaRPr lang="en-US" dirty="0" smtClean="0"/>
          </a:p>
          <a:p>
            <a:r>
              <a:rPr lang="en-US" dirty="0" smtClean="0"/>
              <a:t>A soft answer turns away wrath, but a harsh word stirs up anger.</a:t>
            </a:r>
          </a:p>
          <a:p>
            <a:endParaRPr lang="en-US" dirty="0" smtClean="0"/>
          </a:p>
          <a:p>
            <a:r>
              <a:rPr lang="en-US" dirty="0" smtClean="0"/>
              <a:t>James 1:26  </a:t>
            </a:r>
          </a:p>
          <a:p>
            <a:endParaRPr lang="en-US" dirty="0" smtClean="0"/>
          </a:p>
          <a:p>
            <a:r>
              <a:rPr lang="en-US" dirty="0" smtClean="0"/>
              <a:t>If anyone thinks he is religious and does not bridle his tongue but deceives his heart, this person's religion is worthless.</a:t>
            </a:r>
            <a:endParaRPr lang="en-US" dirty="0"/>
          </a:p>
        </p:txBody>
      </p:sp>
      <p:sp>
        <p:nvSpPr>
          <p:cNvPr id="3" name="Slide Number Placeholder 2"/>
          <p:cNvSpPr>
            <a:spLocks noGrp="1"/>
          </p:cNvSpPr>
          <p:nvPr>
            <p:ph type="sldNum" sz="quarter" idx="12"/>
          </p:nvPr>
        </p:nvSpPr>
        <p:spPr/>
        <p:txBody>
          <a:bodyPr/>
          <a:lstStyle/>
          <a:p>
            <a:fld id="{92E1CCC7-0F98-469A-90D5-05DFD821A177}" type="slidenum">
              <a:rPr lang="en-US" smtClean="0"/>
              <a:t>5</a:t>
            </a:fld>
            <a:endParaRPr lang="en-US"/>
          </a:p>
        </p:txBody>
      </p:sp>
    </p:spTree>
    <p:extLst>
      <p:ext uri="{BB962C8B-B14F-4D97-AF65-F5344CB8AC3E}">
        <p14:creationId xmlns:p14="http://schemas.microsoft.com/office/powerpoint/2010/main" val="4030223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82" y="457200"/>
            <a:ext cx="9067800" cy="6186309"/>
          </a:xfrm>
          <a:prstGeom prst="rect">
            <a:avLst/>
          </a:prstGeom>
        </p:spPr>
        <p:txBody>
          <a:bodyPr wrap="square">
            <a:spAutoFit/>
          </a:bodyPr>
          <a:lstStyle/>
          <a:p>
            <a:r>
              <a:rPr lang="en-US" dirty="0" smtClean="0"/>
              <a:t>Psalm 19:14 ESV  </a:t>
            </a:r>
          </a:p>
          <a:p>
            <a:r>
              <a:rPr lang="en-US" dirty="0" smtClean="0"/>
              <a:t>Let the words of my mouth and the meditation of my heart be acceptable in your sight, O Lord, my rock and my redeemer.</a:t>
            </a:r>
          </a:p>
          <a:p>
            <a:endParaRPr lang="en-US" dirty="0" smtClean="0"/>
          </a:p>
          <a:p>
            <a:r>
              <a:rPr lang="en-US" dirty="0" smtClean="0"/>
              <a:t>James 3:1-12  </a:t>
            </a:r>
          </a:p>
          <a:p>
            <a:r>
              <a:rPr lang="en-US" dirty="0" smtClean="0"/>
              <a:t>Not many of you should become teachers, my brothers, for you know that we who teach will be judged with greater strictness. For we all stumble in many ways. And if anyone does not stumble in what he says, he is a perfect man, able also to bridle his whole body. If we put bits into the mouths of horses so that they obey us, we guide their whole bodies as well. Look at the ships also: though they are so large and are driven by strong winds, they are guided by a very small rudder wherever the will of the pilot directs. So also the tongue is a small member, yet it boasts of great things. How great a forest is set ablaze by such a small fire!</a:t>
            </a:r>
          </a:p>
          <a:p>
            <a:endParaRPr lang="en-US" dirty="0" smtClean="0"/>
          </a:p>
          <a:p>
            <a:r>
              <a:rPr lang="en-US" dirty="0" smtClean="0"/>
              <a:t>Proverbs 15:4  </a:t>
            </a:r>
          </a:p>
          <a:p>
            <a:endParaRPr lang="en-US" dirty="0" smtClean="0"/>
          </a:p>
          <a:p>
            <a:r>
              <a:rPr lang="en-US" dirty="0" smtClean="0"/>
              <a:t>A gentle tongue is a tree of life, but perverseness in it breaks the spirit.</a:t>
            </a:r>
          </a:p>
          <a:p>
            <a:endParaRPr lang="en-US" dirty="0" smtClean="0"/>
          </a:p>
          <a:p>
            <a:r>
              <a:rPr lang="en-US" dirty="0" smtClean="0"/>
              <a:t>Proverbs 29:20  </a:t>
            </a:r>
          </a:p>
          <a:p>
            <a:endParaRPr lang="en-US" dirty="0" smtClean="0"/>
          </a:p>
          <a:p>
            <a:r>
              <a:rPr lang="en-US" dirty="0" smtClean="0"/>
              <a:t>Do you see a man who is hasty in his words? There is more hope for a fool than for him.</a:t>
            </a:r>
          </a:p>
          <a:p>
            <a:endParaRPr lang="en-US" dirty="0" smtClean="0"/>
          </a:p>
          <a:p>
            <a:r>
              <a:rPr lang="en-US" dirty="0" smtClean="0"/>
              <a:t> s.</a:t>
            </a:r>
            <a:endParaRPr lang="en-US" dirty="0"/>
          </a:p>
        </p:txBody>
      </p:sp>
      <p:sp>
        <p:nvSpPr>
          <p:cNvPr id="3" name="Slide Number Placeholder 2"/>
          <p:cNvSpPr>
            <a:spLocks noGrp="1"/>
          </p:cNvSpPr>
          <p:nvPr>
            <p:ph type="sldNum" sz="quarter" idx="12"/>
          </p:nvPr>
        </p:nvSpPr>
        <p:spPr/>
        <p:txBody>
          <a:bodyPr/>
          <a:lstStyle/>
          <a:p>
            <a:fld id="{92E1CCC7-0F98-469A-90D5-05DFD821A177}" type="slidenum">
              <a:rPr lang="en-US" smtClean="0"/>
              <a:t>6</a:t>
            </a:fld>
            <a:endParaRPr lang="en-US"/>
          </a:p>
        </p:txBody>
      </p:sp>
    </p:spTree>
    <p:extLst>
      <p:ext uri="{BB962C8B-B14F-4D97-AF65-F5344CB8AC3E}">
        <p14:creationId xmlns:p14="http://schemas.microsoft.com/office/powerpoint/2010/main" val="419674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86075"/>
            <a:ext cx="9067800" cy="6463308"/>
          </a:xfrm>
          <a:prstGeom prst="rect">
            <a:avLst/>
          </a:prstGeom>
        </p:spPr>
        <p:txBody>
          <a:bodyPr wrap="square">
            <a:spAutoFit/>
          </a:bodyPr>
          <a:lstStyle/>
          <a:p>
            <a:r>
              <a:rPr lang="en-US" dirty="0" smtClean="0"/>
              <a:t>Proverbs 17:28  </a:t>
            </a:r>
          </a:p>
          <a:p>
            <a:endParaRPr lang="en-US" dirty="0" smtClean="0"/>
          </a:p>
          <a:p>
            <a:r>
              <a:rPr lang="en-US" dirty="0" smtClean="0"/>
              <a:t>Even a fool who keeps silent is considered wise; when he closes his lips, he is deemed intelligent.</a:t>
            </a:r>
          </a:p>
          <a:p>
            <a:endParaRPr lang="en-US" dirty="0" smtClean="0"/>
          </a:p>
          <a:p>
            <a:r>
              <a:rPr lang="en-US" dirty="0" smtClean="0"/>
              <a:t>Luke 6:45  </a:t>
            </a:r>
          </a:p>
          <a:p>
            <a:endParaRPr lang="en-US" dirty="0" smtClean="0"/>
          </a:p>
          <a:p>
            <a:r>
              <a:rPr lang="en-US" dirty="0" smtClean="0"/>
              <a:t>The good person out of the good treasure of his heart produces good, and the evil person out of his evil treasure produces evil, for out of the abundance of the heart his mouth speak</a:t>
            </a:r>
          </a:p>
          <a:p>
            <a:endParaRPr lang="en-US" dirty="0"/>
          </a:p>
          <a:p>
            <a:r>
              <a:rPr lang="en-US" dirty="0" smtClean="0"/>
              <a:t>Proverbs 25:11  </a:t>
            </a:r>
          </a:p>
          <a:p>
            <a:r>
              <a:rPr lang="en-US" dirty="0" smtClean="0"/>
              <a:t>A word fitly spoken is like apples of gold in a setting of silver.</a:t>
            </a:r>
          </a:p>
          <a:p>
            <a:endParaRPr lang="en-US" dirty="0" smtClean="0"/>
          </a:p>
          <a:p>
            <a:r>
              <a:rPr lang="en-US" dirty="0" smtClean="0"/>
              <a:t>Proverbs 17:27  </a:t>
            </a:r>
          </a:p>
          <a:p>
            <a:endParaRPr lang="en-US" dirty="0" smtClean="0"/>
          </a:p>
          <a:p>
            <a:r>
              <a:rPr lang="en-US" dirty="0" smtClean="0"/>
              <a:t>Whoever restrains his words has knowledge, and he who has a cool spirit is a man of understanding.</a:t>
            </a:r>
          </a:p>
          <a:p>
            <a:endParaRPr lang="en-US" dirty="0" smtClean="0"/>
          </a:p>
          <a:p>
            <a:r>
              <a:rPr lang="en-US" dirty="0" smtClean="0"/>
              <a:t>Romans 12:14  </a:t>
            </a:r>
          </a:p>
          <a:p>
            <a:endParaRPr lang="en-US" dirty="0" smtClean="0"/>
          </a:p>
          <a:p>
            <a:r>
              <a:rPr lang="en-US" dirty="0" smtClean="0"/>
              <a:t>Bless those who persecute you; bless and do not curse them.</a:t>
            </a:r>
          </a:p>
          <a:p>
            <a:endParaRPr lang="en-US" dirty="0" smtClean="0"/>
          </a:p>
          <a:p>
            <a:r>
              <a:rPr lang="en-US" dirty="0" smtClean="0"/>
              <a:t> </a:t>
            </a:r>
            <a:endParaRPr lang="en-US" dirty="0"/>
          </a:p>
        </p:txBody>
      </p:sp>
      <p:sp>
        <p:nvSpPr>
          <p:cNvPr id="3" name="Slide Number Placeholder 2"/>
          <p:cNvSpPr>
            <a:spLocks noGrp="1"/>
          </p:cNvSpPr>
          <p:nvPr>
            <p:ph type="sldNum" sz="quarter" idx="12"/>
          </p:nvPr>
        </p:nvSpPr>
        <p:spPr/>
        <p:txBody>
          <a:bodyPr/>
          <a:lstStyle/>
          <a:p>
            <a:fld id="{92E1CCC7-0F98-469A-90D5-05DFD821A177}" type="slidenum">
              <a:rPr lang="en-US" smtClean="0"/>
              <a:t>7</a:t>
            </a:fld>
            <a:endParaRPr lang="en-US"/>
          </a:p>
        </p:txBody>
      </p:sp>
    </p:spTree>
    <p:extLst>
      <p:ext uri="{BB962C8B-B14F-4D97-AF65-F5344CB8AC3E}">
        <p14:creationId xmlns:p14="http://schemas.microsoft.com/office/powerpoint/2010/main" val="4089653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199"/>
            <a:ext cx="9144000" cy="7017306"/>
          </a:xfrm>
          <a:prstGeom prst="rect">
            <a:avLst/>
          </a:prstGeom>
        </p:spPr>
        <p:txBody>
          <a:bodyPr wrap="square">
            <a:spAutoFit/>
          </a:bodyPr>
          <a:lstStyle/>
          <a:p>
            <a:r>
              <a:rPr lang="en-US" dirty="0" smtClean="0"/>
              <a:t>John 1:1 ESV  </a:t>
            </a:r>
          </a:p>
          <a:p>
            <a:endParaRPr lang="en-US" dirty="0" smtClean="0"/>
          </a:p>
          <a:p>
            <a:r>
              <a:rPr lang="en-US" dirty="0" smtClean="0"/>
              <a:t>In the beginning was the Word, and the Word was with God, and the Word was God.</a:t>
            </a:r>
          </a:p>
          <a:p>
            <a:endParaRPr lang="en-US" dirty="0" smtClean="0"/>
          </a:p>
          <a:p>
            <a:r>
              <a:rPr lang="en-US" dirty="0" smtClean="0"/>
              <a:t>Proverbs 15:2  </a:t>
            </a:r>
          </a:p>
          <a:p>
            <a:r>
              <a:rPr lang="en-US" dirty="0" smtClean="0"/>
              <a:t>The tongue of the wise commends knowledge, but the mouths of fools pour out folly.</a:t>
            </a:r>
          </a:p>
          <a:p>
            <a:endParaRPr lang="en-US" dirty="0" smtClean="0"/>
          </a:p>
          <a:p>
            <a:r>
              <a:rPr lang="en-US" dirty="0" smtClean="0"/>
              <a:t>Proverbs 16:23-24  </a:t>
            </a:r>
          </a:p>
          <a:p>
            <a:endParaRPr lang="en-US" dirty="0" smtClean="0"/>
          </a:p>
          <a:p>
            <a:r>
              <a:rPr lang="en-US" dirty="0" smtClean="0"/>
              <a:t>The heart of the wise makes his speech judicious and adds persuasiveness to his lips. Gracious words are like a honeycomb, sweetness to the soul and health to the body</a:t>
            </a:r>
          </a:p>
          <a:p>
            <a:endParaRPr lang="en-US" dirty="0"/>
          </a:p>
          <a:p>
            <a:r>
              <a:rPr lang="en-US" dirty="0" smtClean="0"/>
              <a:t>Proverbs 10:19  </a:t>
            </a:r>
          </a:p>
          <a:p>
            <a:endParaRPr lang="en-US" dirty="0" smtClean="0"/>
          </a:p>
          <a:p>
            <a:r>
              <a:rPr lang="en-US" dirty="0" smtClean="0"/>
              <a:t>When words are many, transgression is not lacking, but whoever restrains his lips is prudent.</a:t>
            </a:r>
          </a:p>
          <a:p>
            <a:endParaRPr lang="en-US" dirty="0" smtClean="0"/>
          </a:p>
          <a:p>
            <a:r>
              <a:rPr lang="en-US" dirty="0" smtClean="0"/>
              <a:t>Proverbs 17:9  </a:t>
            </a:r>
          </a:p>
          <a:p>
            <a:endParaRPr lang="en-US" dirty="0" smtClean="0"/>
          </a:p>
          <a:p>
            <a:r>
              <a:rPr lang="en-US" dirty="0" smtClean="0"/>
              <a:t>Whoever covers an offense seeks love, but he who repeats a matter separates close friends.</a:t>
            </a:r>
          </a:p>
          <a:p>
            <a:endParaRPr lang="en-US" dirty="0" smtClean="0"/>
          </a:p>
          <a:p>
            <a:r>
              <a:rPr lang="en-US" dirty="0" smtClean="0"/>
              <a:t>Proverbs 11:12  </a:t>
            </a:r>
          </a:p>
          <a:p>
            <a:endParaRPr lang="en-US" dirty="0" smtClean="0"/>
          </a:p>
          <a:p>
            <a:r>
              <a:rPr lang="en-US" dirty="0" smtClean="0"/>
              <a:t>Whoever belittles his neighbor lacks sense, but a man of understanding remains silent.</a:t>
            </a:r>
          </a:p>
          <a:p>
            <a:endParaRPr lang="en-US" dirty="0" smtClean="0"/>
          </a:p>
          <a:p>
            <a:r>
              <a:rPr lang="en-US" dirty="0" smtClean="0"/>
              <a:t> </a:t>
            </a:r>
            <a:endParaRPr lang="en-US" dirty="0"/>
          </a:p>
        </p:txBody>
      </p:sp>
      <p:sp>
        <p:nvSpPr>
          <p:cNvPr id="3" name="Slide Number Placeholder 2"/>
          <p:cNvSpPr>
            <a:spLocks noGrp="1"/>
          </p:cNvSpPr>
          <p:nvPr>
            <p:ph type="sldNum" sz="quarter" idx="12"/>
          </p:nvPr>
        </p:nvSpPr>
        <p:spPr/>
        <p:txBody>
          <a:bodyPr/>
          <a:lstStyle/>
          <a:p>
            <a:fld id="{92E1CCC7-0F98-469A-90D5-05DFD821A177}" type="slidenum">
              <a:rPr lang="en-US" smtClean="0"/>
              <a:t>8</a:t>
            </a:fld>
            <a:endParaRPr lang="en-US"/>
          </a:p>
        </p:txBody>
      </p:sp>
    </p:spTree>
    <p:extLst>
      <p:ext uri="{BB962C8B-B14F-4D97-AF65-F5344CB8AC3E}">
        <p14:creationId xmlns:p14="http://schemas.microsoft.com/office/powerpoint/2010/main" val="77120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8839200" cy="6740307"/>
          </a:xfrm>
          <a:prstGeom prst="rect">
            <a:avLst/>
          </a:prstGeom>
        </p:spPr>
        <p:txBody>
          <a:bodyPr wrap="square">
            <a:spAutoFit/>
          </a:bodyPr>
          <a:lstStyle/>
          <a:p>
            <a:r>
              <a:rPr lang="en-US" dirty="0" smtClean="0"/>
              <a:t>Proverbs 27:2  </a:t>
            </a:r>
          </a:p>
          <a:p>
            <a:r>
              <a:rPr lang="en-US" dirty="0" smtClean="0"/>
              <a:t>Let another praise you, and not your own mouth; a stranger, and not your own lips.</a:t>
            </a:r>
          </a:p>
          <a:p>
            <a:endParaRPr lang="en-US" dirty="0" smtClean="0"/>
          </a:p>
          <a:p>
            <a:r>
              <a:rPr lang="en-US" dirty="0" smtClean="0"/>
              <a:t>Proverbs 18:13  </a:t>
            </a:r>
          </a:p>
          <a:p>
            <a:endParaRPr lang="en-US" dirty="0" smtClean="0"/>
          </a:p>
          <a:p>
            <a:r>
              <a:rPr lang="en-US" dirty="0" smtClean="0"/>
              <a:t>If one gives an answer before he hears, it is his folly and shame.</a:t>
            </a:r>
          </a:p>
          <a:p>
            <a:endParaRPr lang="en-US" dirty="0"/>
          </a:p>
          <a:p>
            <a:r>
              <a:rPr lang="en-US" dirty="0" smtClean="0"/>
              <a:t>Proverbs 27:6  </a:t>
            </a:r>
          </a:p>
          <a:p>
            <a:endParaRPr lang="en-US" dirty="0" smtClean="0"/>
          </a:p>
          <a:p>
            <a:r>
              <a:rPr lang="en-US" dirty="0" smtClean="0"/>
              <a:t>Faithful are the wounds of a friend; profuse are the kisses of an enemy.</a:t>
            </a:r>
          </a:p>
          <a:p>
            <a:endParaRPr lang="en-US" dirty="0" smtClean="0"/>
          </a:p>
          <a:p>
            <a:r>
              <a:rPr lang="en-US" dirty="0" smtClean="0"/>
              <a:t>Proverbs 12:25  </a:t>
            </a:r>
          </a:p>
          <a:p>
            <a:endParaRPr lang="en-US" dirty="0" smtClean="0"/>
          </a:p>
          <a:p>
            <a:r>
              <a:rPr lang="en-US" dirty="0" smtClean="0"/>
              <a:t>Anxiety in a man's heart weighs him down, but a good word makes him glad.</a:t>
            </a:r>
          </a:p>
          <a:p>
            <a:endParaRPr lang="en-US" dirty="0" smtClean="0"/>
          </a:p>
          <a:p>
            <a:r>
              <a:rPr lang="en-US" dirty="0" smtClean="0"/>
              <a:t> Ephesians 5:3-4  </a:t>
            </a:r>
          </a:p>
          <a:p>
            <a:endParaRPr lang="en-US" dirty="0" smtClean="0"/>
          </a:p>
          <a:p>
            <a:r>
              <a:rPr lang="en-US" dirty="0" smtClean="0"/>
              <a:t>But sexual immorality and all impurity or covetousness must not even be named among you, as is proper among saints. Let there be no filthiness nor foolish talk nor crude joking, which are out of place, but instead let there be thanksgiving.</a:t>
            </a:r>
          </a:p>
          <a:p>
            <a:endParaRPr lang="en-US" dirty="0" smtClean="0"/>
          </a:p>
          <a:p>
            <a:r>
              <a:rPr lang="en-US" dirty="0" smtClean="0"/>
              <a:t>Psalm 141:3  </a:t>
            </a:r>
          </a:p>
          <a:p>
            <a:endParaRPr lang="en-US" dirty="0" smtClean="0"/>
          </a:p>
          <a:p>
            <a:r>
              <a:rPr lang="en-US" dirty="0" smtClean="0"/>
              <a:t>Set a guard, O Lord, over my mouth; keep watch over the door of my lips!</a:t>
            </a:r>
            <a:endParaRPr lang="en-US" dirty="0"/>
          </a:p>
        </p:txBody>
      </p:sp>
      <p:sp>
        <p:nvSpPr>
          <p:cNvPr id="3" name="Slide Number Placeholder 2"/>
          <p:cNvSpPr>
            <a:spLocks noGrp="1"/>
          </p:cNvSpPr>
          <p:nvPr>
            <p:ph type="sldNum" sz="quarter" idx="12"/>
          </p:nvPr>
        </p:nvSpPr>
        <p:spPr/>
        <p:txBody>
          <a:bodyPr/>
          <a:lstStyle/>
          <a:p>
            <a:fld id="{92E1CCC7-0F98-469A-90D5-05DFD821A177}" type="slidenum">
              <a:rPr lang="en-US" smtClean="0"/>
              <a:t>9</a:t>
            </a:fld>
            <a:endParaRPr lang="en-US"/>
          </a:p>
        </p:txBody>
      </p:sp>
    </p:spTree>
    <p:extLst>
      <p:ext uri="{BB962C8B-B14F-4D97-AF65-F5344CB8AC3E}">
        <p14:creationId xmlns:p14="http://schemas.microsoft.com/office/powerpoint/2010/main" val="19717169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351</TotalTime>
  <Words>1603</Words>
  <Application>Microsoft Office PowerPoint</Application>
  <PresentationFormat>On-screen Show (4:3)</PresentationFormat>
  <Paragraphs>164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 OF WORDS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RANDY</dc:creator>
  <cp:lastModifiedBy> RANDY</cp:lastModifiedBy>
  <cp:revision>7</cp:revision>
  <cp:lastPrinted>2014-02-24T23:44:22Z</cp:lastPrinted>
  <dcterms:created xsi:type="dcterms:W3CDTF">2014-02-24T22:57:28Z</dcterms:created>
  <dcterms:modified xsi:type="dcterms:W3CDTF">2014-02-25T04:49:05Z</dcterms:modified>
</cp:coreProperties>
</file>