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9" r:id="rId21"/>
    <p:sldId id="280" r:id="rId22"/>
    <p:sldId id="275" r:id="rId23"/>
    <p:sldId id="276" r:id="rId24"/>
    <p:sldId id="277" r:id="rId25"/>
    <p:sldId id="27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7" autoAdjust="0"/>
  </p:normalViewPr>
  <p:slideViewPr>
    <p:cSldViewPr>
      <p:cViewPr varScale="1">
        <p:scale>
          <a:sx n="75" d="100"/>
          <a:sy n="75" d="100"/>
        </p:scale>
        <p:origin x="-1014" y="-84"/>
      </p:cViewPr>
      <p:guideLst>
        <p:guide orient="horz" pos="2160"/>
        <p:guide pos="2880"/>
      </p:guideLst>
    </p:cSldViewPr>
  </p:slideViewPr>
  <p:outlineViewPr>
    <p:cViewPr>
      <p:scale>
        <a:sx n="33" d="100"/>
        <a:sy n="33" d="100"/>
      </p:scale>
      <p:origin x="0" y="1890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E1E68E-E6E2-4B19-B6A2-BC2CE0398118}" type="datetimeFigureOut">
              <a:rPr lang="en-US" smtClean="0"/>
              <a:t>9/21/2011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1B15CD-6723-499D-AF99-05B53772F0C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E1E68E-E6E2-4B19-B6A2-BC2CE0398118}" type="datetimeFigureOut">
              <a:rPr lang="en-US" smtClean="0"/>
              <a:t>9/21/2011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1B15CD-6723-499D-AF99-05B53772F0C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E1E68E-E6E2-4B19-B6A2-BC2CE0398118}" type="datetimeFigureOut">
              <a:rPr lang="en-US" smtClean="0"/>
              <a:t>9/21/2011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1B15CD-6723-499D-AF99-05B53772F0C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E1E68E-E6E2-4B19-B6A2-BC2CE0398118}" type="datetimeFigureOut">
              <a:rPr lang="en-US" smtClean="0"/>
              <a:t>9/21/2011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1B15CD-6723-499D-AF99-05B53772F0C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E1E68E-E6E2-4B19-B6A2-BC2CE0398118}" type="datetimeFigureOut">
              <a:rPr lang="en-US" smtClean="0"/>
              <a:t>9/21/2011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1B15CD-6723-499D-AF99-05B53772F0C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E1E68E-E6E2-4B19-B6A2-BC2CE0398118}" type="datetimeFigureOut">
              <a:rPr lang="en-US" smtClean="0"/>
              <a:t>9/21/2011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1B15CD-6723-499D-AF99-05B53772F0C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E1E68E-E6E2-4B19-B6A2-BC2CE0398118}" type="datetimeFigureOut">
              <a:rPr lang="en-US" smtClean="0"/>
              <a:t>9/21/2011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1B15CD-6723-499D-AF99-05B53772F0C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E1E68E-E6E2-4B19-B6A2-BC2CE0398118}" type="datetimeFigureOut">
              <a:rPr lang="en-US" smtClean="0"/>
              <a:t>9/21/2011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1B15CD-6723-499D-AF99-05B53772F0C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E1E68E-E6E2-4B19-B6A2-BC2CE0398118}" type="datetimeFigureOut">
              <a:rPr lang="en-US" smtClean="0"/>
              <a:t>9/21/2011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1B15CD-6723-499D-AF99-05B53772F0C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E1E68E-E6E2-4B19-B6A2-BC2CE0398118}" type="datetimeFigureOut">
              <a:rPr lang="en-US" smtClean="0"/>
              <a:t>9/21/2011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1B15CD-6723-499D-AF99-05B53772F0C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E1E68E-E6E2-4B19-B6A2-BC2CE0398118}" type="datetimeFigureOut">
              <a:rPr lang="en-US" smtClean="0"/>
              <a:t>9/21/2011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1B15CD-6723-499D-AF99-05B53772F0C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E1E68E-E6E2-4B19-B6A2-BC2CE0398118}" type="datetimeFigureOut">
              <a:rPr lang="en-US" smtClean="0"/>
              <a:t>9/21/2011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1B15CD-6723-499D-AF99-05B53772F0C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772400" cy="1470025"/>
          </a:xfrm>
        </p:spPr>
        <p:txBody>
          <a:bodyPr/>
          <a:lstStyle/>
          <a:p>
            <a:r>
              <a:rPr lang="en-US" dirty="0" smtClean="0"/>
              <a:t>GENERATONAL CURSES</a:t>
            </a:r>
            <a:endParaRPr lang="en-US" dirty="0"/>
          </a:p>
        </p:txBody>
      </p:sp>
      <p:sp>
        <p:nvSpPr>
          <p:cNvPr id="3" name="Subtitle 2"/>
          <p:cNvSpPr>
            <a:spLocks noGrp="1"/>
          </p:cNvSpPr>
          <p:nvPr>
            <p:ph type="subTitle" idx="1"/>
          </p:nvPr>
        </p:nvSpPr>
        <p:spPr>
          <a:xfrm>
            <a:off x="990600" y="1828800"/>
            <a:ext cx="6629400" cy="4724400"/>
          </a:xfrm>
        </p:spPr>
        <p:txBody>
          <a:bodyPr>
            <a:normAutofit/>
          </a:bodyPr>
          <a:lstStyle/>
          <a:p>
            <a:r>
              <a:rPr lang="en-US" dirty="0" smtClean="0"/>
              <a:t>Many </a:t>
            </a:r>
            <a:r>
              <a:rPr lang="en-US" dirty="0"/>
              <a:t>of God’s people suffering because of curses directed against them or in their</a:t>
            </a:r>
          </a:p>
          <a:p>
            <a:r>
              <a:rPr lang="en-US" dirty="0"/>
              <a:t>blood line. They do not know how to fight the power of these curses, or how these curses</a:t>
            </a:r>
          </a:p>
          <a:p>
            <a:r>
              <a:rPr lang="en-US" dirty="0"/>
              <a:t>invaded their lives.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305800" cy="6172200"/>
          </a:xfrm>
        </p:spPr>
        <p:txBody>
          <a:bodyPr>
            <a:noAutofit/>
          </a:bodyPr>
          <a:lstStyle/>
          <a:p>
            <a:r>
              <a:rPr lang="en-US" sz="2400" dirty="0"/>
              <a:t>God's curse on anyone who carves or casts a god-image—an abomination to God made by a craftsman—and sets it up in secret. </a:t>
            </a:r>
            <a:br>
              <a:rPr lang="en-US" sz="2400" dirty="0"/>
            </a:br>
            <a:r>
              <a:rPr lang="en-US" sz="2400" dirty="0"/>
              <a:t>      All respond: </a:t>
            </a:r>
            <a:r>
              <a:rPr lang="en-US" sz="2400" i="1" dirty="0"/>
              <a:t>Yes. Absolutely.</a:t>
            </a:r>
            <a:r>
              <a:rPr lang="en-US" sz="2400" dirty="0"/>
              <a:t> </a:t>
            </a:r>
            <a:br>
              <a:rPr lang="en-US" sz="2400" dirty="0"/>
            </a:br>
            <a:r>
              <a:rPr lang="en-US" sz="2400" dirty="0"/>
              <a:t>   </a:t>
            </a:r>
            <a:r>
              <a:rPr lang="en-US" sz="2400" cap="small" dirty="0"/>
              <a:t>God</a:t>
            </a:r>
            <a:r>
              <a:rPr lang="en-US" sz="2400" dirty="0"/>
              <a:t>'s curse on anyone who demeans a parent. </a:t>
            </a:r>
            <a:br>
              <a:rPr lang="en-US" sz="2400" dirty="0"/>
            </a:br>
            <a:r>
              <a:rPr lang="en-US" sz="2400" dirty="0"/>
              <a:t>      All respond: </a:t>
            </a:r>
            <a:r>
              <a:rPr lang="en-US" sz="2400" i="1" dirty="0"/>
              <a:t>Yes. Absolutely.</a:t>
            </a:r>
            <a:r>
              <a:rPr lang="en-US" sz="2400" dirty="0"/>
              <a:t> </a:t>
            </a:r>
            <a:br>
              <a:rPr lang="en-US" sz="2400" dirty="0"/>
            </a:br>
            <a:r>
              <a:rPr lang="en-US" sz="2400" dirty="0"/>
              <a:t>   </a:t>
            </a:r>
            <a:r>
              <a:rPr lang="en-US" sz="2400" cap="small" dirty="0"/>
              <a:t>God</a:t>
            </a:r>
            <a:r>
              <a:rPr lang="en-US" sz="2400" dirty="0"/>
              <a:t>'s curse on anyone who moves his neighbor's boundary marker. </a:t>
            </a:r>
            <a:br>
              <a:rPr lang="en-US" sz="2400" dirty="0"/>
            </a:br>
            <a:r>
              <a:rPr lang="en-US" sz="2400" dirty="0"/>
              <a:t>      All respond: </a:t>
            </a:r>
            <a:r>
              <a:rPr lang="en-US" sz="2400" i="1" dirty="0"/>
              <a:t>Yes. Absolutely.</a:t>
            </a:r>
            <a:r>
              <a:rPr lang="en-US" sz="2400" dirty="0"/>
              <a:t> </a:t>
            </a:r>
            <a:br>
              <a:rPr lang="en-US" sz="2400" dirty="0"/>
            </a:br>
            <a:r>
              <a:rPr lang="en-US" sz="2400" dirty="0"/>
              <a:t>   </a:t>
            </a:r>
            <a:r>
              <a:rPr lang="en-US" sz="2400" cap="small" dirty="0"/>
              <a:t>God</a:t>
            </a:r>
            <a:r>
              <a:rPr lang="en-US" sz="2400" dirty="0"/>
              <a:t>'s curse on anyone who misdirects a blind man on the road. </a:t>
            </a:r>
            <a:br>
              <a:rPr lang="en-US" sz="2400" dirty="0"/>
            </a:br>
            <a:r>
              <a:rPr lang="en-US" sz="2400" dirty="0"/>
              <a:t>      All respond: </a:t>
            </a:r>
            <a:r>
              <a:rPr lang="en-US" sz="2400" i="1" dirty="0"/>
              <a:t>Yes. Absolutely. </a:t>
            </a:r>
            <a:r>
              <a:rPr lang="en-US" sz="2400" dirty="0"/>
              <a:t/>
            </a:r>
            <a:br>
              <a:rPr lang="en-US" sz="2400" dirty="0"/>
            </a:br>
            <a:r>
              <a:rPr lang="en-US" sz="2400" dirty="0"/>
              <a:t>   </a:t>
            </a:r>
            <a:r>
              <a:rPr lang="en-US" sz="2400" cap="small" dirty="0"/>
              <a:t>God</a:t>
            </a:r>
            <a:r>
              <a:rPr lang="en-US" sz="2400" dirty="0"/>
              <a:t>'s curse on anyone who interferes with justice due the foreigner, orphan, or widow. </a:t>
            </a:r>
            <a:br>
              <a:rPr lang="en-US" sz="2400" dirty="0"/>
            </a:br>
            <a:r>
              <a:rPr lang="en-US" sz="2400" dirty="0"/>
              <a:t>      All respond: </a:t>
            </a:r>
            <a:r>
              <a:rPr lang="en-US" sz="2400" i="1" dirty="0"/>
              <a:t>Yes. Absolutely.</a:t>
            </a:r>
            <a:r>
              <a:rPr lang="en-US" sz="2400" dirty="0"/>
              <a:t> </a:t>
            </a:r>
            <a:br>
              <a:rPr lang="en-US" sz="2400" dirty="0"/>
            </a:br>
            <a:r>
              <a:rPr lang="en-US" sz="2400" dirty="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228600"/>
            <a:ext cx="7467600" cy="6400800"/>
          </a:xfrm>
        </p:spPr>
        <p:txBody>
          <a:bodyPr>
            <a:normAutofit fontScale="92500" lnSpcReduction="20000"/>
          </a:bodyPr>
          <a:lstStyle/>
          <a:p>
            <a:r>
              <a:rPr lang="en-US" dirty="0"/>
              <a:t> </a:t>
            </a:r>
            <a:r>
              <a:rPr lang="en-US" cap="small" dirty="0"/>
              <a:t>God</a:t>
            </a:r>
            <a:r>
              <a:rPr lang="en-US" dirty="0"/>
              <a:t>'s curse on anyone who has sex with his father's wife; he has violated the woman who belongs to his father. </a:t>
            </a:r>
            <a:br>
              <a:rPr lang="en-US" dirty="0"/>
            </a:br>
            <a:r>
              <a:rPr lang="en-US" dirty="0"/>
              <a:t>      All respond: </a:t>
            </a:r>
            <a:r>
              <a:rPr lang="en-US" i="1" dirty="0"/>
              <a:t>Yes. Absolutely.</a:t>
            </a:r>
            <a:r>
              <a:rPr lang="en-US" dirty="0"/>
              <a:t> </a:t>
            </a:r>
            <a:br>
              <a:rPr lang="en-US" dirty="0"/>
            </a:br>
            <a:r>
              <a:rPr lang="en-US" dirty="0"/>
              <a:t>   </a:t>
            </a:r>
            <a:r>
              <a:rPr lang="en-US" cap="small" dirty="0"/>
              <a:t>God</a:t>
            </a:r>
            <a:r>
              <a:rPr lang="en-US" dirty="0"/>
              <a:t>'s curse on anyone who has sex with an animal. </a:t>
            </a:r>
            <a:br>
              <a:rPr lang="en-US" dirty="0"/>
            </a:br>
            <a:r>
              <a:rPr lang="en-US" dirty="0"/>
              <a:t>      All respond: </a:t>
            </a:r>
            <a:r>
              <a:rPr lang="en-US" i="1" dirty="0"/>
              <a:t>Yes. Absolutely.</a:t>
            </a:r>
            <a:r>
              <a:rPr lang="en-US" dirty="0"/>
              <a:t> </a:t>
            </a:r>
            <a:br>
              <a:rPr lang="en-US" dirty="0"/>
            </a:br>
            <a:r>
              <a:rPr lang="en-US" dirty="0"/>
              <a:t>   </a:t>
            </a:r>
            <a:r>
              <a:rPr lang="en-US" cap="small" dirty="0"/>
              <a:t>God</a:t>
            </a:r>
            <a:r>
              <a:rPr lang="en-US" dirty="0"/>
              <a:t>'s curse on anyone who has sex with his sister, the daughter of his father or mother. </a:t>
            </a:r>
            <a:br>
              <a:rPr lang="en-US" dirty="0"/>
            </a:br>
            <a:r>
              <a:rPr lang="en-US" dirty="0"/>
              <a:t>      All respond: </a:t>
            </a:r>
            <a:r>
              <a:rPr lang="en-US" i="1" dirty="0"/>
              <a:t>Yes. Absolutely.</a:t>
            </a:r>
            <a:r>
              <a:rPr lang="en-US" dirty="0"/>
              <a:t> </a:t>
            </a:r>
            <a:br>
              <a:rPr lang="en-US" dirty="0"/>
            </a:br>
            <a:r>
              <a:rPr lang="en-US" dirty="0"/>
              <a:t>   </a:t>
            </a:r>
            <a:r>
              <a:rPr lang="en-US" cap="small" dirty="0"/>
              <a:t>God</a:t>
            </a:r>
            <a:r>
              <a:rPr lang="en-US" dirty="0"/>
              <a:t>'s curse on anyone who has sex with his mother-in-law. </a:t>
            </a:r>
            <a:br>
              <a:rPr lang="en-US" dirty="0"/>
            </a:br>
            <a:r>
              <a:rPr lang="en-US" dirty="0"/>
              <a:t>      All respond: </a:t>
            </a:r>
            <a:r>
              <a:rPr lang="en-US" i="1" dirty="0"/>
              <a:t>Yes. Absolutely.</a:t>
            </a:r>
            <a:r>
              <a:rPr lang="en-US" dirty="0"/>
              <a:t> </a:t>
            </a:r>
            <a:br>
              <a:rPr lang="en-US" dirty="0"/>
            </a:br>
            <a:r>
              <a:rPr lang="en-US" dirty="0"/>
              <a:t>   </a:t>
            </a:r>
            <a:r>
              <a:rPr lang="en-US" cap="small" dirty="0"/>
              <a:t>God</a:t>
            </a:r>
            <a:r>
              <a:rPr lang="en-US" dirty="0"/>
              <a:t>'s curse on anyone who kills his neighbor in secret. </a:t>
            </a:r>
            <a:br>
              <a:rPr lang="en-US" dirty="0"/>
            </a:br>
            <a:r>
              <a:rPr lang="en-US" dirty="0"/>
              <a:t>      All respond: </a:t>
            </a:r>
            <a:r>
              <a:rPr lang="en-US" i="1" dirty="0"/>
              <a:t>Yes. Absolutely.</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
            <a:ext cx="8229600" cy="6400800"/>
          </a:xfrm>
        </p:spPr>
        <p:txBody>
          <a:bodyPr>
            <a:normAutofit lnSpcReduction="10000"/>
          </a:bodyPr>
          <a:lstStyle/>
          <a:p>
            <a:r>
              <a:rPr lang="en-US" cap="small" dirty="0"/>
              <a:t>God</a:t>
            </a:r>
            <a:r>
              <a:rPr lang="en-US" dirty="0"/>
              <a:t>'s curse on anyone who takes a bribe to kill an innocent person. </a:t>
            </a:r>
            <a:br>
              <a:rPr lang="en-US" dirty="0"/>
            </a:br>
            <a:r>
              <a:rPr lang="en-US" dirty="0"/>
              <a:t>      All respond: </a:t>
            </a:r>
            <a:r>
              <a:rPr lang="en-US" i="1" dirty="0"/>
              <a:t>Yes. Absolutely.</a:t>
            </a:r>
            <a:r>
              <a:rPr lang="en-US" dirty="0"/>
              <a:t> </a:t>
            </a:r>
            <a:br>
              <a:rPr lang="en-US" dirty="0"/>
            </a:br>
            <a:r>
              <a:rPr lang="en-US" dirty="0"/>
              <a:t>   </a:t>
            </a:r>
            <a:r>
              <a:rPr lang="en-US" cap="small" dirty="0"/>
              <a:t>God</a:t>
            </a:r>
            <a:r>
              <a:rPr lang="en-US" dirty="0"/>
              <a:t>'s curse on whoever does not give substance to the words of this Revelation by living them.  </a:t>
            </a:r>
            <a:endParaRPr lang="en-US" dirty="0" smtClean="0"/>
          </a:p>
          <a:p>
            <a:r>
              <a:rPr lang="en-US" dirty="0"/>
              <a:t>     All respond: </a:t>
            </a:r>
            <a:r>
              <a:rPr lang="en-US" i="1" dirty="0"/>
              <a:t>Yes. Absolutely</a:t>
            </a:r>
            <a:r>
              <a:rPr lang="en-US" i="1" dirty="0" smtClean="0"/>
              <a:t>.</a:t>
            </a:r>
          </a:p>
          <a:p>
            <a:r>
              <a:rPr lang="en-US" dirty="0"/>
              <a:t> </a:t>
            </a:r>
            <a:r>
              <a:rPr lang="en-US" b="1" baseline="30000" dirty="0"/>
              <a:t>15-19</a:t>
            </a:r>
            <a:r>
              <a:rPr lang="en-US" dirty="0"/>
              <a:t> Here's what will happen if you don't obediently listen to the Voice of </a:t>
            </a:r>
            <a:r>
              <a:rPr lang="en-US" cap="small" dirty="0"/>
              <a:t>God</a:t>
            </a:r>
            <a:r>
              <a:rPr lang="en-US" dirty="0"/>
              <a:t>, your God, and diligently keep all the commandments and guidelines that I'm commanding you today. All these curses will come down hard on you:</a:t>
            </a:r>
            <a:endParaRPr lang="en-US" i="1"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305800" cy="6477000"/>
          </a:xfrm>
        </p:spPr>
        <p:txBody>
          <a:bodyPr/>
          <a:lstStyle/>
          <a:p>
            <a:r>
              <a:rPr lang="en-US" dirty="0"/>
              <a:t>  </a:t>
            </a:r>
            <a:r>
              <a:rPr lang="en-US" cap="small" dirty="0"/>
              <a:t>God</a:t>
            </a:r>
            <a:r>
              <a:rPr lang="en-US" dirty="0"/>
              <a:t>'s curse in the city, </a:t>
            </a:r>
            <a:br>
              <a:rPr lang="en-US" dirty="0"/>
            </a:br>
            <a:r>
              <a:rPr lang="en-US" dirty="0"/>
              <a:t>   </a:t>
            </a:r>
            <a:r>
              <a:rPr lang="en-US" cap="small" dirty="0"/>
              <a:t>God</a:t>
            </a:r>
            <a:r>
              <a:rPr lang="en-US" dirty="0"/>
              <a:t>'s curse in the country; </a:t>
            </a:r>
            <a:br>
              <a:rPr lang="en-US" dirty="0"/>
            </a:br>
            <a:r>
              <a:rPr lang="en-US" dirty="0"/>
              <a:t>   </a:t>
            </a:r>
            <a:r>
              <a:rPr lang="en-US" cap="small" dirty="0"/>
              <a:t>God</a:t>
            </a:r>
            <a:r>
              <a:rPr lang="en-US" dirty="0"/>
              <a:t>'s curse on your basket and bread bowl; </a:t>
            </a:r>
            <a:br>
              <a:rPr lang="en-US" dirty="0"/>
            </a:br>
            <a:r>
              <a:rPr lang="en-US" dirty="0"/>
              <a:t>   </a:t>
            </a:r>
            <a:r>
              <a:rPr lang="en-US" cap="small" dirty="0"/>
              <a:t>God</a:t>
            </a:r>
            <a:r>
              <a:rPr lang="en-US" dirty="0"/>
              <a:t>'s curse on your children, </a:t>
            </a:r>
            <a:br>
              <a:rPr lang="en-US" dirty="0"/>
            </a:br>
            <a:r>
              <a:rPr lang="en-US" dirty="0"/>
              <a:t>      the crops of your land, </a:t>
            </a:r>
            <a:br>
              <a:rPr lang="en-US" dirty="0"/>
            </a:br>
            <a:r>
              <a:rPr lang="en-US" dirty="0"/>
              <a:t>      the young of your livestock, </a:t>
            </a:r>
            <a:br>
              <a:rPr lang="en-US" dirty="0"/>
            </a:br>
            <a:r>
              <a:rPr lang="en-US" dirty="0"/>
              <a:t>      the calves of your herds, </a:t>
            </a:r>
            <a:br>
              <a:rPr lang="en-US" dirty="0"/>
            </a:br>
            <a:r>
              <a:rPr lang="en-US" dirty="0"/>
              <a:t>      the lambs of your flocks. </a:t>
            </a:r>
            <a:br>
              <a:rPr lang="en-US" dirty="0"/>
            </a:br>
            <a:r>
              <a:rPr lang="en-US" dirty="0"/>
              <a:t>   </a:t>
            </a:r>
            <a:r>
              <a:rPr lang="en-US" cap="small" dirty="0"/>
              <a:t>God</a:t>
            </a:r>
            <a:r>
              <a:rPr lang="en-US" dirty="0"/>
              <a:t>'s curse in your coming in, </a:t>
            </a:r>
            <a:br>
              <a:rPr lang="en-US" dirty="0"/>
            </a:br>
            <a:r>
              <a:rPr lang="en-US" dirty="0"/>
              <a:t>   </a:t>
            </a:r>
            <a:r>
              <a:rPr lang="en-US" cap="small" dirty="0"/>
              <a:t>God</a:t>
            </a:r>
            <a:r>
              <a:rPr lang="en-US" dirty="0"/>
              <a:t>'s curse in your going out.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305800" cy="6400800"/>
          </a:xfrm>
        </p:spPr>
        <p:txBody>
          <a:bodyPr/>
          <a:lstStyle/>
          <a:p>
            <a:r>
              <a:rPr lang="en-US" cap="small" dirty="0"/>
              <a:t>God</a:t>
            </a:r>
            <a:r>
              <a:rPr lang="en-US" dirty="0"/>
              <a:t> will send The Curse, The Confusion, The Contrariness down on everything you try to do until you've been destroyed and there's nothing left of you—all because of your evil pursuits that led you to abandon me.</a:t>
            </a:r>
          </a:p>
          <a:p>
            <a:r>
              <a:rPr lang="en-US" dirty="0"/>
              <a:t> </a:t>
            </a:r>
            <a:r>
              <a:rPr lang="en-US" b="1" baseline="30000" dirty="0"/>
              <a:t>21</a:t>
            </a:r>
            <a:r>
              <a:rPr lang="en-US" dirty="0"/>
              <a:t> </a:t>
            </a:r>
            <a:r>
              <a:rPr lang="en-US" cap="small" dirty="0"/>
              <a:t>God</a:t>
            </a:r>
            <a:r>
              <a:rPr lang="en-US" dirty="0"/>
              <a:t> will infect you with The Disease, wiping you right off the land that you're going in to possess.</a:t>
            </a:r>
          </a:p>
          <a:p>
            <a:r>
              <a:rPr lang="en-US" dirty="0"/>
              <a:t> </a:t>
            </a:r>
            <a:r>
              <a:rPr lang="en-US" b="1" baseline="30000" dirty="0"/>
              <a:t>22</a:t>
            </a:r>
            <a:r>
              <a:rPr lang="en-US" dirty="0"/>
              <a:t> </a:t>
            </a:r>
            <a:r>
              <a:rPr lang="en-US" cap="small" dirty="0"/>
              <a:t>God</a:t>
            </a:r>
            <a:r>
              <a:rPr lang="en-US" dirty="0"/>
              <a:t> will set consumption and fever and rash and seizures and dehydration and blight and jaundice on you. They'll hunt you down until they kill you</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382000" cy="6400800"/>
          </a:xfrm>
        </p:spPr>
        <p:txBody>
          <a:bodyPr>
            <a:normAutofit fontScale="85000" lnSpcReduction="10000"/>
          </a:bodyPr>
          <a:lstStyle/>
          <a:p>
            <a:r>
              <a:rPr lang="en-US" b="1" baseline="30000" dirty="0"/>
              <a:t>23-24</a:t>
            </a:r>
            <a:r>
              <a:rPr lang="en-US" dirty="0"/>
              <a:t> The sky over your head will become an iron roof, the ground under your feet, a slab of concrete. From out of the skies </a:t>
            </a:r>
            <a:r>
              <a:rPr lang="en-US" cap="small" dirty="0"/>
              <a:t>God</a:t>
            </a:r>
            <a:r>
              <a:rPr lang="en-US" dirty="0"/>
              <a:t> will rain ash and dust down on you until you suffocate.</a:t>
            </a:r>
          </a:p>
          <a:p>
            <a:r>
              <a:rPr lang="en-US" dirty="0"/>
              <a:t> </a:t>
            </a:r>
            <a:r>
              <a:rPr lang="en-US" b="1" baseline="30000" dirty="0"/>
              <a:t>25-26</a:t>
            </a:r>
            <a:r>
              <a:rPr lang="en-US" dirty="0"/>
              <a:t> </a:t>
            </a:r>
            <a:r>
              <a:rPr lang="en-US" cap="small" dirty="0"/>
              <a:t>God</a:t>
            </a:r>
            <a:r>
              <a:rPr lang="en-US" dirty="0"/>
              <a:t> will defeat you by enemy attack. You'll come at your enemies on one road and run away on seven roads. All the kingdoms of Earth will see you as a horror. Carrion birds and animals will boldly feast on your dead body with no one to chase them away.</a:t>
            </a:r>
          </a:p>
          <a:p>
            <a:r>
              <a:rPr lang="en-US" dirty="0"/>
              <a:t> </a:t>
            </a:r>
            <a:r>
              <a:rPr lang="en-US" b="1" baseline="30000" dirty="0"/>
              <a:t>27-29</a:t>
            </a:r>
            <a:r>
              <a:rPr lang="en-US" dirty="0"/>
              <a:t> </a:t>
            </a:r>
            <a:r>
              <a:rPr lang="en-US" cap="small" dirty="0"/>
              <a:t>God</a:t>
            </a:r>
            <a:r>
              <a:rPr lang="en-US" dirty="0"/>
              <a:t> will hit you hard with the boils of Egypt, hemorrhoids, scabs, and a n incurable itch. He'll make you go crazy and blind and senile. You'll grope around in the middle of the day like a blind person feeling his way through a lifetime of darkness; you'll never get to where you're going. Not a day will go by that you're not abused and robbed. And no one is going to help you.</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305800" cy="6324600"/>
          </a:xfrm>
        </p:spPr>
        <p:txBody>
          <a:bodyPr>
            <a:normAutofit fontScale="85000" lnSpcReduction="10000"/>
          </a:bodyPr>
          <a:lstStyle/>
          <a:p>
            <a:r>
              <a:rPr lang="en-US" b="1" baseline="30000" dirty="0"/>
              <a:t>30-31</a:t>
            </a:r>
            <a:r>
              <a:rPr lang="en-US" dirty="0"/>
              <a:t> You'll get engaged to a woman and another man will take her for his mistress; you'll build a house and never live in it; you'll plant a garden and never eat so much as a carrot; you'll watch your ox get butchered and not get a single steak from it; your donkey will be stolen from in front of you and you'll never see it again; your sheep will be sent off to your enemies and no one will lift a hand to help you.</a:t>
            </a:r>
          </a:p>
          <a:p>
            <a:r>
              <a:rPr lang="en-US" dirty="0"/>
              <a:t> </a:t>
            </a:r>
            <a:r>
              <a:rPr lang="en-US" b="1" baseline="30000" dirty="0"/>
              <a:t>32-34</a:t>
            </a:r>
            <a:r>
              <a:rPr lang="en-US" dirty="0"/>
              <a:t> Your sons and daughters will be shipped off to foreigners; you'll wear your eyes out looking vainly for them, helpless to do a thing. Your crops and everything you work for will be eaten and used by foreigners; you'll spend the rest of your lives abused and knocked around. What you see will drive you crazy.</a:t>
            </a:r>
          </a:p>
          <a:p>
            <a:r>
              <a:rPr lang="en-US" dirty="0"/>
              <a:t> </a:t>
            </a:r>
            <a:r>
              <a:rPr lang="en-US" b="1" baseline="30000" dirty="0"/>
              <a:t>35</a:t>
            </a:r>
            <a:r>
              <a:rPr lang="en-US" dirty="0"/>
              <a:t> </a:t>
            </a:r>
            <a:r>
              <a:rPr lang="en-US" cap="small" dirty="0"/>
              <a:t>God</a:t>
            </a:r>
            <a:r>
              <a:rPr lang="en-US" dirty="0"/>
              <a:t> will hit you with painful boils on your knees and legs and no healing or relief from head to foot.</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305800" cy="6629400"/>
          </a:xfrm>
        </p:spPr>
        <p:txBody>
          <a:bodyPr>
            <a:normAutofit fontScale="85000" lnSpcReduction="20000"/>
          </a:bodyPr>
          <a:lstStyle/>
          <a:p>
            <a:r>
              <a:rPr lang="en-US" dirty="0"/>
              <a:t> </a:t>
            </a:r>
            <a:r>
              <a:rPr lang="en-US" b="1" baseline="30000" dirty="0"/>
              <a:t>36-37</a:t>
            </a:r>
            <a:r>
              <a:rPr lang="en-US" dirty="0"/>
              <a:t> </a:t>
            </a:r>
            <a:r>
              <a:rPr lang="en-US" cap="small" dirty="0"/>
              <a:t>God</a:t>
            </a:r>
            <a:r>
              <a:rPr lang="en-US" dirty="0"/>
              <a:t> will lead you and the king you set over you to a country neither you nor your ancestors have heard of; there you'll worship other gods, no-gods of wood and stone. Among all the peoples where </a:t>
            </a:r>
            <a:r>
              <a:rPr lang="en-US" cap="small" dirty="0"/>
              <a:t>God</a:t>
            </a:r>
            <a:r>
              <a:rPr lang="en-US" dirty="0"/>
              <a:t> will take you, you'll be treated as a lesson or a proverb—a horror!</a:t>
            </a:r>
          </a:p>
          <a:p>
            <a:r>
              <a:rPr lang="en-US" dirty="0"/>
              <a:t> </a:t>
            </a:r>
            <a:r>
              <a:rPr lang="en-US" b="1" baseline="30000" dirty="0"/>
              <a:t>38-42</a:t>
            </a:r>
            <a:r>
              <a:rPr lang="en-US" dirty="0"/>
              <a:t> You'll plant sacks and sacks of seed in the field but get almost nothing— the grasshoppers will devour it. You'll plant and hoe and prune vineyards but won't drink or put up any wine—the worms will devour them. You'll have groves of olive trees everywhere, but you'll have no oil to rub on your face or hands—the olives will have fallen off. You'll have sons and daughters but they won't be yours for long—they'll go off to captivity. Locusts will take over all your trees and crops.</a:t>
            </a:r>
          </a:p>
          <a:p>
            <a:r>
              <a:rPr lang="en-US" dirty="0"/>
              <a:t> </a:t>
            </a:r>
            <a:r>
              <a:rPr lang="en-US" b="1" baseline="30000" dirty="0"/>
              <a:t>43-44</a:t>
            </a:r>
            <a:r>
              <a:rPr lang="en-US" dirty="0"/>
              <a:t> The foreigner who lives among you will climb the ladder, higher and higher, while you go deeper and deeper into the hole. He'll lend to you; you won't lend to him. He'll be the head; you'll be the tail.</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229600" cy="4525963"/>
          </a:xfrm>
        </p:spPr>
        <p:txBody>
          <a:bodyPr>
            <a:normAutofit fontScale="85000" lnSpcReduction="20000"/>
          </a:bodyPr>
          <a:lstStyle/>
          <a:p>
            <a:r>
              <a:rPr lang="en-US" b="1" baseline="30000" dirty="0"/>
              <a:t>5-46</a:t>
            </a:r>
            <a:r>
              <a:rPr lang="en-US" dirty="0"/>
              <a:t> All these curses are going to come on you. They're going to hunt you down and get you until there's nothing left of you because you didn't obediently listen to the Voice of </a:t>
            </a:r>
            <a:r>
              <a:rPr lang="en-US" cap="small" dirty="0"/>
              <a:t>God</a:t>
            </a:r>
            <a:r>
              <a:rPr lang="en-US" dirty="0"/>
              <a:t>, your God, and diligently keep his commandments and guidelines that I commanded you. The curses will serve as signposts, warnings to your children ever after.</a:t>
            </a:r>
          </a:p>
          <a:p>
            <a:r>
              <a:rPr lang="en-US" dirty="0"/>
              <a:t> </a:t>
            </a:r>
            <a:r>
              <a:rPr lang="en-US" b="1" baseline="30000" dirty="0"/>
              <a:t>47-48</a:t>
            </a:r>
            <a:r>
              <a:rPr lang="en-US" dirty="0"/>
              <a:t> Because you didn't serve </a:t>
            </a:r>
            <a:r>
              <a:rPr lang="en-US" cap="small" dirty="0"/>
              <a:t>God</a:t>
            </a:r>
            <a:r>
              <a:rPr lang="en-US" dirty="0"/>
              <a:t>, your God, out of the joy and goodness of your heart in the great abundance, you'll have to serve your enemies whom </a:t>
            </a:r>
            <a:r>
              <a:rPr lang="en-US" cap="small" dirty="0"/>
              <a:t>God</a:t>
            </a:r>
            <a:r>
              <a:rPr lang="en-US" dirty="0"/>
              <a:t> will send against you. Life will be famine and drought, rags and wretchedness; then he'll put an iron yoke on your neck until he's destroyed you.</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305800" cy="5943600"/>
          </a:xfrm>
        </p:spPr>
        <p:txBody>
          <a:bodyPr/>
          <a:lstStyle/>
          <a:p>
            <a:r>
              <a:rPr lang="en-US" dirty="0" smtClean="0"/>
              <a:t>           SOURCES OF OTHER CURSES</a:t>
            </a:r>
          </a:p>
          <a:p>
            <a:r>
              <a:rPr lang="en-US" dirty="0" smtClean="0"/>
              <a:t>VOWS</a:t>
            </a:r>
          </a:p>
          <a:p>
            <a:r>
              <a:rPr lang="en-US" dirty="0" smtClean="0"/>
              <a:t>WORDS SPOKEN BY YOU OVER YOURSELF</a:t>
            </a:r>
          </a:p>
          <a:p>
            <a:r>
              <a:rPr lang="en-US" dirty="0" smtClean="0"/>
              <a:t>WORDS SPOKEN BY OTHERS OVER US</a:t>
            </a:r>
          </a:p>
          <a:p>
            <a:r>
              <a:rPr lang="en-US" dirty="0" smtClean="0"/>
              <a:t>WORDS RELEASED BY PEOPL PAETNERING WITH DARKNESS</a:t>
            </a:r>
          </a:p>
          <a:p>
            <a:r>
              <a:rPr lang="en-US" dirty="0" smtClean="0"/>
              <a:t>UNGODLY SOUL TIES</a:t>
            </a:r>
          </a:p>
          <a:p>
            <a:r>
              <a:rPr lang="en-US" dirty="0" smtClean="0"/>
              <a:t>PARTAKING IN UNGODLY MOVIES,MUSIC,GAMES ETC</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b="1" dirty="0"/>
              <a:t>HOW DO CURSES COME UPON A PERSON?</a:t>
            </a:r>
          </a:p>
          <a:p>
            <a:r>
              <a:rPr lang="en-US" dirty="0"/>
              <a:t>Curses and the demons that Satan sends to implement them come into a person</a:t>
            </a:r>
          </a:p>
          <a:p>
            <a:r>
              <a:rPr lang="en-US" dirty="0"/>
              <a:t>through the sin gate. Anytime a person does not obey the word of God, there is a curse</a:t>
            </a:r>
          </a:p>
          <a:p>
            <a:r>
              <a:rPr lang="en-US" dirty="0"/>
              <a:t>connected to that act of rebellion. As Deuteronomy 27:26 puts it, “Cursed is the one</a:t>
            </a:r>
          </a:p>
          <a:p>
            <a:r>
              <a:rPr lang="en-US" dirty="0"/>
              <a:t>who does not confirm all the words of this law. And all the people shall say, ‘Amen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SOUL TIES</a:t>
            </a:r>
            <a:endParaRPr lang="en-US" dirty="0"/>
          </a:p>
        </p:txBody>
      </p:sp>
      <p:sp>
        <p:nvSpPr>
          <p:cNvPr id="3" name="Content Placeholder 2"/>
          <p:cNvSpPr>
            <a:spLocks noGrp="1"/>
          </p:cNvSpPr>
          <p:nvPr>
            <p:ph idx="1"/>
          </p:nvPr>
        </p:nvSpPr>
        <p:spPr/>
        <p:txBody>
          <a:bodyPr>
            <a:normAutofit fontScale="70000" lnSpcReduction="20000"/>
          </a:bodyPr>
          <a:lstStyle/>
          <a:p>
            <a:r>
              <a:rPr lang="en-US" dirty="0"/>
              <a:t>Heavenly Father, I confess and repent of the sin of ___________ (name the sin which caused the evil soul tie, such as adultery or fornication), and I ask that you forgive me of this sin.</a:t>
            </a:r>
          </a:p>
          <a:p>
            <a:r>
              <a:rPr lang="en-US" dirty="0"/>
              <a:t>[Now is a good time to destroy or get rid of any physical gifts or other objects that could hold the soul tie together, such as a gift given in an adultery, etc. Anything that could hold the bond together between you and that person.]</a:t>
            </a:r>
          </a:p>
          <a:p>
            <a:r>
              <a:rPr lang="en-US" dirty="0"/>
              <a:t>In the name of Jesus, and by the power of His blood, I now renounce, break and sever all unholy soul ties formed between ___________ (name the person) and myself, through the sin of ____________ (name the sin which caused the evil soul tie, such as adultery or fornication).</a:t>
            </a:r>
          </a:p>
          <a:p>
            <a:r>
              <a:rPr lang="en-US" dirty="0"/>
              <a:t>I now command any evil spirits which have taken advantage of this unholy soul tie to leave me now in the name of Jesus!</a:t>
            </a:r>
          </a:p>
          <a:p>
            <a:r>
              <a:rPr lang="en-US" dirty="0"/>
              <a:t>(Repeat this prayer if you have more then one evil soul tie to break)</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CURSE</a:t>
            </a:r>
            <a:endParaRPr lang="en-US" dirty="0"/>
          </a:p>
        </p:txBody>
      </p:sp>
      <p:sp>
        <p:nvSpPr>
          <p:cNvPr id="3" name="Content Placeholder 2"/>
          <p:cNvSpPr>
            <a:spLocks noGrp="1"/>
          </p:cNvSpPr>
          <p:nvPr>
            <p:ph idx="1"/>
          </p:nvPr>
        </p:nvSpPr>
        <p:spPr/>
        <p:txBody>
          <a:bodyPr>
            <a:normAutofit fontScale="85000" lnSpcReduction="20000"/>
          </a:bodyPr>
          <a:lstStyle/>
          <a:p>
            <a:r>
              <a:rPr lang="en-US" dirty="0"/>
              <a:t>In the name of Jesus, I break every curse of words against me. I take every word captive, that has been spoken over me or that I have spoken over myself. I break the power of those curses, and I cancel every assignment of darkness and I cast them to the ground. I call blessing to fall on me in its place. I take back every curse that I have spoken against another. I cast those words down to the ground and I return a blessing on those with whom I’ve cursed. Jesus take my curse so I can live in blessing. I seal this in the Blood of Jesus,</a:t>
            </a:r>
          </a:p>
          <a:p>
            <a:r>
              <a:rPr lang="en-US" dirty="0" smtClean="0"/>
              <a:t> I COMMAND EVERY ENFORCER OF WORD CURSES TO LEAVE NOW IN JESUS NAME</a:t>
            </a:r>
            <a:endParaRPr lang="en-US" dirty="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Remedy</a:t>
            </a:r>
            <a:endParaRPr lang="en-US" dirty="0"/>
          </a:p>
        </p:txBody>
      </p:sp>
      <p:sp>
        <p:nvSpPr>
          <p:cNvPr id="3" name="Content Placeholder 2"/>
          <p:cNvSpPr>
            <a:spLocks noGrp="1"/>
          </p:cNvSpPr>
          <p:nvPr>
            <p:ph idx="1"/>
          </p:nvPr>
        </p:nvSpPr>
        <p:spPr/>
        <p:txBody>
          <a:bodyPr/>
          <a:lstStyle/>
          <a:p>
            <a:r>
              <a:rPr lang="en-US" dirty="0" smtClean="0"/>
              <a:t>Jesus</a:t>
            </a:r>
          </a:p>
          <a:p>
            <a:r>
              <a:rPr lang="en-US" dirty="0" smtClean="0"/>
              <a:t>His Name</a:t>
            </a:r>
          </a:p>
          <a:p>
            <a:r>
              <a:rPr lang="en-US" dirty="0" smtClean="0"/>
              <a:t>His Blood</a:t>
            </a:r>
          </a:p>
          <a:p>
            <a:r>
              <a:rPr lang="en-US" dirty="0" smtClean="0"/>
              <a:t>His Authority</a:t>
            </a:r>
          </a:p>
          <a:p>
            <a:r>
              <a:rPr lang="en-US" dirty="0" smtClean="0"/>
              <a:t>His Blood</a:t>
            </a:r>
          </a:p>
          <a:p>
            <a:r>
              <a:rPr lang="en-US" dirty="0" smtClean="0"/>
              <a:t>Repent , renounce and reject and eject the enemy</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GENERATIONAL CURSE BREAKER</a:t>
            </a:r>
            <a:endParaRPr lang="en-US" dirty="0"/>
          </a:p>
        </p:txBody>
      </p:sp>
      <p:sp>
        <p:nvSpPr>
          <p:cNvPr id="3" name="Content Placeholder 2"/>
          <p:cNvSpPr>
            <a:spLocks noGrp="1"/>
          </p:cNvSpPr>
          <p:nvPr>
            <p:ph idx="1"/>
          </p:nvPr>
        </p:nvSpPr>
        <p:spPr/>
        <p:txBody>
          <a:bodyPr>
            <a:normAutofit fontScale="70000" lnSpcReduction="20000"/>
          </a:bodyPr>
          <a:lstStyle/>
          <a:p>
            <a:r>
              <a:rPr lang="en-US" dirty="0"/>
              <a:t>In the name of Jesus, I confess the sins and iniquities of my parents (name specific sins if known), grandparents (name specific sins if known), and all other ancestors.</a:t>
            </a:r>
          </a:p>
          <a:p>
            <a:r>
              <a:rPr lang="en-US" dirty="0"/>
              <a:t>In the name of Jesus, and by the power of His blood, I now renounce, break and sever all cords of iniquity and generational curses I have inherited from my parents, grandparents and all other ancestors and break and sever all unholy soul ties formed between myself and my parents, grandparents and all other ancestors.</a:t>
            </a:r>
          </a:p>
          <a:p>
            <a:r>
              <a:rPr lang="en-US" dirty="0"/>
              <a:t>In the name of Jesus, I now loose myself and my future generations from any bondages passed down to me from my ancestors and I command any evil spirits which have taken advantage of these cords of iniquity, generational curses and unholy soul ties to leave me now in the name of Jesus</a:t>
            </a:r>
            <a:r>
              <a:rPr lang="en-US" dirty="0" smtClean="0"/>
              <a:t>!</a:t>
            </a:r>
          </a:p>
          <a:p>
            <a:r>
              <a:rPr lang="en-US" dirty="0" smtClean="0"/>
              <a:t>GO OVER LISTING AND SEE WHAT HOLY SPIRIT POINTS OUT</a:t>
            </a:r>
            <a:endParaRPr lang="en-US" dirty="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VOWS</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Renouncing ungodly vows</a:t>
            </a:r>
          </a:p>
          <a:p>
            <a:r>
              <a:rPr lang="en-US" dirty="0"/>
              <a:t>Heavenly Father, I repent and renounce the vow I made to ____________ (name the demon or person, or even God, that you made the vow to) to </a:t>
            </a:r>
            <a:r>
              <a:rPr lang="en-US" dirty="0" err="1"/>
              <a:t>preform</a:t>
            </a:r>
            <a:r>
              <a:rPr lang="en-US" dirty="0"/>
              <a:t> ______________ (describe what the vow entailed). I realize this was foolish and rash on my behalf, and I ask that you will forgive me and release me from the bondage that this vow has brought me under.</a:t>
            </a:r>
          </a:p>
          <a:p>
            <a:r>
              <a:rPr lang="en-US" dirty="0"/>
              <a:t>In the name of Jesus, and by the power of His blood, I now renounce, break and nullify the vow to ________________ to </a:t>
            </a:r>
            <a:r>
              <a:rPr lang="en-US" dirty="0" err="1"/>
              <a:t>preform</a:t>
            </a:r>
            <a:r>
              <a:rPr lang="en-US" dirty="0"/>
              <a:t> ___________, and I confess that I am released from this vow and it's bondage in Jesus' name.</a:t>
            </a:r>
          </a:p>
          <a:p>
            <a:r>
              <a:rPr lang="en-US" dirty="0"/>
              <a:t>I now command any evil spirits which have taken advantage of this unholy vow to leave me now in the name of Jesus!</a:t>
            </a:r>
          </a:p>
          <a:p>
            <a:r>
              <a:rPr lang="en-US" dirty="0"/>
              <a:t>(Repeat this prayer if you have more then one unholy vow to break)</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229600" cy="1143000"/>
          </a:xfrm>
        </p:spPr>
        <p:txBody>
          <a:bodyPr/>
          <a:lstStyle/>
          <a:p>
            <a:r>
              <a:rPr lang="en-US" dirty="0" smtClean="0"/>
              <a:t>UNHOLY MEDIA /GAMES</a:t>
            </a:r>
            <a:endParaRPr lang="en-US" dirty="0"/>
          </a:p>
        </p:txBody>
      </p:sp>
      <p:sp>
        <p:nvSpPr>
          <p:cNvPr id="3" name="Content Placeholder 2"/>
          <p:cNvSpPr>
            <a:spLocks noGrp="1"/>
          </p:cNvSpPr>
          <p:nvPr>
            <p:ph idx="1"/>
          </p:nvPr>
        </p:nvSpPr>
        <p:spPr>
          <a:xfrm>
            <a:off x="304800" y="1066800"/>
            <a:ext cx="8382000" cy="5562600"/>
          </a:xfrm>
        </p:spPr>
        <p:txBody>
          <a:bodyPr>
            <a:normAutofit fontScale="55000" lnSpcReduction="20000"/>
          </a:bodyPr>
          <a:lstStyle/>
          <a:p>
            <a:r>
              <a:rPr lang="en-US" sz="3800" dirty="0"/>
              <a:t>Heavenly Father, I confess that I used to listen to unhealthy demonic music. I ask that you will forgive and cleanse me from this sin.</a:t>
            </a:r>
          </a:p>
          <a:p>
            <a:r>
              <a:rPr lang="en-US" sz="3800" dirty="0"/>
              <a:t>In the name of Jesus, and through the power of His blood, I now renounce, break and sever all soul ties that have been formed between myself and the unhealthy music (name specific songs and artists/groups if possible) I used to listen to and enjoy, as well as any soul ties formed between myself and the artists and groups (name them specifically if possible) and demonic influences that have produced these unhealthy songs and music.</a:t>
            </a:r>
          </a:p>
          <a:p>
            <a:r>
              <a:rPr lang="en-US" sz="3800" dirty="0"/>
              <a:t>In Jesus' name, I also renounce, break and nullify any curses that I may have come under as a result of listening to the unhealthy music I used to listen to and enjoy.</a:t>
            </a:r>
          </a:p>
          <a:p>
            <a:r>
              <a:rPr lang="en-US" sz="3800" dirty="0"/>
              <a:t>In the name of Jesus, I now command all evil spirits to leave me that have taken advantage of these soul ties I have just renounced. In the name of Jesus, I also renounce and command any evil spirits that have taken advantage of any curses that I have come under as a result of listening to unhealthy music to leave me now in Jesus' name! I also renounce and command any evil spirits that have entered me through my listening to this unhealthy music to leave me now in the name of Jesus'!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5791200"/>
          </a:xfrm>
        </p:spPr>
        <p:txBody>
          <a:bodyPr>
            <a:normAutofit fontScale="85000" lnSpcReduction="20000"/>
          </a:bodyPr>
          <a:lstStyle/>
          <a:p>
            <a:r>
              <a:rPr lang="en-US" dirty="0"/>
              <a:t>Then there are sins that some do not consider to be sin. For example, anger. Some</a:t>
            </a:r>
          </a:p>
          <a:p>
            <a:r>
              <a:rPr lang="en-US" dirty="0"/>
              <a:t>would say that anger is an emotion. Yes it is, but if a person disobeys the Word</a:t>
            </a:r>
          </a:p>
          <a:p>
            <a:r>
              <a:rPr lang="en-US" dirty="0"/>
              <a:t>concerning anger then the sin gate is open to a curse. But Ephesians 4:26-27 says, “Be</a:t>
            </a:r>
          </a:p>
          <a:p>
            <a:r>
              <a:rPr lang="en-US" dirty="0"/>
              <a:t>4</a:t>
            </a:r>
          </a:p>
          <a:p>
            <a:r>
              <a:rPr lang="en-US" dirty="0"/>
              <a:t>angry, and do not sin. Do not let the sun go down on your wrath nor give place to the</a:t>
            </a:r>
          </a:p>
          <a:p>
            <a:r>
              <a:rPr lang="en-US" dirty="0"/>
              <a:t>devil.”</a:t>
            </a:r>
          </a:p>
          <a:p>
            <a:r>
              <a:rPr lang="en-US" dirty="0"/>
              <a:t>If I were to be angry with my wife over something and I go to sleep with my anger</a:t>
            </a:r>
          </a:p>
          <a:p>
            <a:r>
              <a:rPr lang="en-US" dirty="0"/>
              <a:t>still in me, I could give place to the devil because I disobeyed the word of God.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Another sin that is common among God’s people is </a:t>
            </a:r>
            <a:r>
              <a:rPr lang="en-US" dirty="0" err="1"/>
              <a:t>unforgiveness</a:t>
            </a:r>
            <a:r>
              <a:rPr lang="en-US" dirty="0"/>
              <a:t>. We have been</a:t>
            </a:r>
          </a:p>
          <a:p>
            <a:r>
              <a:rPr lang="en-US" dirty="0"/>
              <a:t>commanded to forgive even our enemies. When we do not choose to forgive, Father</a:t>
            </a:r>
          </a:p>
          <a:p>
            <a:r>
              <a:rPr lang="en-US" dirty="0"/>
              <a:t>God will send us to the tormentors. (Matt. 18:34-35). Often, because of resentment and</a:t>
            </a:r>
          </a:p>
          <a:p>
            <a:r>
              <a:rPr lang="en-US" dirty="0" err="1"/>
              <a:t>unforgiveness</a:t>
            </a:r>
            <a:r>
              <a:rPr lang="en-US" dirty="0"/>
              <a:t> in our hearts, many of us are cursed with various infirmities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5943600"/>
          </a:xfrm>
        </p:spPr>
        <p:txBody>
          <a:bodyPr>
            <a:normAutofit fontScale="92500" lnSpcReduction="20000"/>
          </a:bodyPr>
          <a:lstStyle/>
          <a:p>
            <a:r>
              <a:rPr lang="en-US" dirty="0">
                <a:solidFill>
                  <a:srgbClr val="FF0000"/>
                </a:solidFill>
              </a:rPr>
              <a:t>The wearing of amulets or good-luck charms on your body, or having them in your</a:t>
            </a:r>
          </a:p>
          <a:p>
            <a:r>
              <a:rPr lang="en-US" dirty="0">
                <a:solidFill>
                  <a:srgbClr val="FF0000"/>
                </a:solidFill>
              </a:rPr>
              <a:t>home, also opens the door to curses:</a:t>
            </a:r>
          </a:p>
          <a:p>
            <a:r>
              <a:rPr lang="en-US" dirty="0"/>
              <a:t>You shall burn the carved images of their gods with fire; you shall not covet the silver</a:t>
            </a:r>
          </a:p>
          <a:p>
            <a:r>
              <a:rPr lang="en-US" dirty="0"/>
              <a:t>or gold that is on them, nor take it for yourselves, lest you be snared by it; for it is an</a:t>
            </a:r>
          </a:p>
          <a:p>
            <a:r>
              <a:rPr lang="en-US" dirty="0"/>
              <a:t>abomination to the Lord your God. Nor shall you bring an abomination into your</a:t>
            </a:r>
          </a:p>
          <a:p>
            <a:r>
              <a:rPr lang="en-US" dirty="0"/>
              <a:t>house, lest you be doomed to destruction like it; but you shall utterly detest it and</a:t>
            </a:r>
          </a:p>
          <a:p>
            <a:r>
              <a:rPr lang="en-US" dirty="0"/>
              <a:t>utterly abhor it, for it is an accursed thing. (Deuteronomy 7:25-26).</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305800" cy="6400800"/>
          </a:xfrm>
        </p:spPr>
        <p:txBody>
          <a:bodyPr>
            <a:normAutofit fontScale="62500" lnSpcReduction="20000"/>
          </a:bodyPr>
          <a:lstStyle/>
          <a:p>
            <a:endParaRPr lang="en-US" dirty="0"/>
          </a:p>
          <a:p>
            <a:r>
              <a:rPr lang="en-US" dirty="0" smtClean="0"/>
              <a:t> </a:t>
            </a:r>
            <a:endParaRPr lang="en-US" dirty="0"/>
          </a:p>
          <a:p>
            <a:r>
              <a:rPr lang="en-US" sz="4000" dirty="0"/>
              <a:t>Involvement in any form of occultism is an abomination to the Lord our God. Among the</a:t>
            </a:r>
          </a:p>
          <a:p>
            <a:r>
              <a:rPr lang="en-US" sz="4000" dirty="0"/>
              <a:t>dozens of practices in occultism are:</a:t>
            </a:r>
          </a:p>
          <a:p>
            <a:r>
              <a:rPr lang="en-US" sz="4000" dirty="0"/>
              <a:t>Divination</a:t>
            </a:r>
          </a:p>
          <a:p>
            <a:r>
              <a:rPr lang="en-US" sz="4000" dirty="0"/>
              <a:t>ESP</a:t>
            </a:r>
          </a:p>
          <a:p>
            <a:r>
              <a:rPr lang="en-US" sz="4000" dirty="0"/>
              <a:t>Hypnotism</a:t>
            </a:r>
          </a:p>
          <a:p>
            <a:r>
              <a:rPr lang="en-US" sz="4000" dirty="0"/>
              <a:t>Horoscopes</a:t>
            </a:r>
          </a:p>
          <a:p>
            <a:r>
              <a:rPr lang="en-US" sz="4000" dirty="0"/>
              <a:t>Levitation</a:t>
            </a:r>
          </a:p>
          <a:p>
            <a:r>
              <a:rPr lang="en-US" sz="4000" dirty="0"/>
              <a:t>Water witching</a:t>
            </a:r>
          </a:p>
          <a:p>
            <a:r>
              <a:rPr lang="en-US" sz="4000" dirty="0"/>
              <a:t>Black magic</a:t>
            </a:r>
          </a:p>
          <a:p>
            <a:r>
              <a:rPr lang="en-US" sz="4000" dirty="0"/>
              <a:t>White magic</a:t>
            </a:r>
          </a:p>
          <a:p>
            <a:r>
              <a:rPr lang="en-US" sz="4000" dirty="0"/>
              <a:t>Charms</a:t>
            </a:r>
          </a:p>
          <a:p>
            <a:r>
              <a:rPr lang="en-US" sz="4000" dirty="0"/>
              <a:t>Devil worship</a:t>
            </a:r>
          </a:p>
          <a:p>
            <a:r>
              <a:rPr lang="en-US" sz="4000" dirty="0"/>
              <a:t>Soul travel</a:t>
            </a:r>
          </a:p>
          <a:p>
            <a:r>
              <a:rPr lang="en-US" sz="4000" dirty="0"/>
              <a:t>Necromancy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305800" cy="5791200"/>
          </a:xfrm>
        </p:spPr>
        <p:txBody>
          <a:bodyPr>
            <a:normAutofit fontScale="92500" lnSpcReduction="20000"/>
          </a:bodyPr>
          <a:lstStyle/>
          <a:p>
            <a:r>
              <a:rPr lang="en-US" dirty="0"/>
              <a:t>Deuteronomy 18:10-13 states it very clearly:</a:t>
            </a:r>
          </a:p>
          <a:p>
            <a:r>
              <a:rPr lang="en-US" dirty="0"/>
              <a:t>There shall not be found among you anyone who makes his son or his daughter</a:t>
            </a:r>
          </a:p>
          <a:p>
            <a:r>
              <a:rPr lang="en-US" dirty="0"/>
              <a:t>pass through the fire, or one who practices witchcraft, or a soothsayer, or one who</a:t>
            </a:r>
          </a:p>
          <a:p>
            <a:r>
              <a:rPr lang="en-US" dirty="0"/>
              <a:t>interprets omens, or a sorcerer, or one who conjures spells, or a medium, or a</a:t>
            </a:r>
          </a:p>
          <a:p>
            <a:r>
              <a:rPr lang="en-US" dirty="0" err="1"/>
              <a:t>spiritist</a:t>
            </a:r>
            <a:r>
              <a:rPr lang="en-US" dirty="0"/>
              <a:t>, or one who calls up the dead. For all who do these things are an</a:t>
            </a:r>
          </a:p>
          <a:p>
            <a:r>
              <a:rPr lang="en-US" dirty="0"/>
              <a:t>abomination to the Lord, and because of these abominations the Lord your God</a:t>
            </a:r>
          </a:p>
          <a:p>
            <a:r>
              <a:rPr lang="en-US" dirty="0"/>
              <a:t>drives them out from before you. You shall be blameless before the Lord your God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229600" cy="4525963"/>
          </a:xfrm>
        </p:spPr>
        <p:txBody>
          <a:bodyPr>
            <a:normAutofit fontScale="92500" lnSpcReduction="20000"/>
          </a:bodyPr>
          <a:lstStyle/>
          <a:p>
            <a:r>
              <a:rPr lang="en-US" dirty="0"/>
              <a:t>We can also inherit curses in our blood line from our ancestors. We were in our</a:t>
            </a:r>
          </a:p>
          <a:p>
            <a:r>
              <a:rPr lang="en-US" dirty="0"/>
              <a:t>father’s loins, in our grandfather’s loins, in our great grandfather’s loins, etc. A curse can</a:t>
            </a:r>
          </a:p>
          <a:p>
            <a:r>
              <a:rPr lang="en-US" dirty="0"/>
              <a:t>come in as far back as ten generations: “One of illegitimate birth shall not enter the</a:t>
            </a:r>
          </a:p>
          <a:p>
            <a:r>
              <a:rPr lang="en-US" dirty="0"/>
              <a:t>congregation of the Lord; even to the tenth generation none of his descendants shall</a:t>
            </a:r>
          </a:p>
          <a:p>
            <a:r>
              <a:rPr lang="en-US" dirty="0"/>
              <a:t>enter the congregation of the Lord.” (Deuteronomy 23:20).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381000"/>
            <a:ext cx="8305800" cy="6172200"/>
          </a:xfrm>
        </p:spPr>
        <p:txBody>
          <a:bodyPr/>
          <a:lstStyle/>
          <a:p>
            <a:r>
              <a:rPr lang="en-US" dirty="0"/>
              <a:t>We also see from Exodus 20:5 that curses can come into the blood line because of</a:t>
            </a:r>
          </a:p>
          <a:p>
            <a:r>
              <a:rPr lang="en-US" dirty="0"/>
              <a:t>what our forefathers did: “For I, the Lord your God, am a jealous God, visiting the</a:t>
            </a:r>
          </a:p>
          <a:p>
            <a:r>
              <a:rPr lang="en-US" dirty="0"/>
              <a:t>iniquity of the fathers on the children to the third and fourth generations of those who</a:t>
            </a:r>
          </a:p>
          <a:p>
            <a:r>
              <a:rPr lang="en-US" dirty="0"/>
              <a:t>hate </a:t>
            </a:r>
            <a:r>
              <a:rPr lang="en-US" dirty="0" smtClean="0"/>
              <a:t>Me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1705</Words>
  <Application>Microsoft Office PowerPoint</Application>
  <PresentationFormat>On-screen Show (4:3)</PresentationFormat>
  <Paragraphs>119</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GENERATONAL CURSES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SOUL TIES</vt:lpstr>
      <vt:lpstr>WORD CURSE</vt:lpstr>
      <vt:lpstr>The Remedy</vt:lpstr>
      <vt:lpstr>GENERATIONAL CURSE BREAKER</vt:lpstr>
      <vt:lpstr>VOWS</vt:lpstr>
      <vt:lpstr>UNHOLY MEDIA /GAMES</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GENERATONAL CURSES</dc:title>
  <dc:creator>randy</dc:creator>
  <cp:lastModifiedBy>randy</cp:lastModifiedBy>
  <cp:revision>8</cp:revision>
  <dcterms:created xsi:type="dcterms:W3CDTF">2011-09-22T04:39:11Z</dcterms:created>
  <dcterms:modified xsi:type="dcterms:W3CDTF">2011-09-22T05:50:59Z</dcterms:modified>
</cp:coreProperties>
</file>