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healingofthespirit.org/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healingofthespirit.org/" TargetMode="Externa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healingofthespirit.org/" TargetMode="Externa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healingofthespirit.org/" TargetMode="Externa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hristianhealingmin.org/" TargetMode="External"/><Relationship Id="rId3" Type="http://schemas.openxmlformats.org/officeDocument/2006/relationships/hyperlink" Target="http://www.healingofthespirit.org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healingofthespirit.org/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healingofthespirit.org/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healingofthespirit.org/" TargetMode="Externa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healingofthespirit.org/" TargetMode="Externa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healingofthespirit.org/" TargetMode="Externa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healingofthespirit.org/" TargetMode="Externa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healingofthespirit.org/" TargetMode="Externa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healingofthespirit.org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3688" y="462564"/>
            <a:ext cx="33159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4">
                <a:latin typeface="Times New Roman"/>
                <a:cs typeface="Times New Roman"/>
              </a:rPr>
              <a:t>1</a:t>
            </a:r>
            <a:r>
              <a:rPr dirty="0" smtClean="0" sz="1400" spc="-4"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1156175"/>
            <a:ext cx="5756476" cy="3203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53692" marR="13586">
              <a:lnSpc>
                <a:spcPts val="1730"/>
              </a:lnSpc>
              <a:spcBef>
                <a:spcPts val="86"/>
              </a:spcBef>
            </a:pPr>
            <a:r>
              <a:rPr dirty="0" smtClean="0" sz="1600" spc="-4" b="1">
                <a:latin typeface="Times New Roman"/>
                <a:cs typeface="Times New Roman"/>
              </a:rPr>
              <a:t>H</a:t>
            </a:r>
            <a:r>
              <a:rPr dirty="0" smtClean="0" sz="1600" spc="0" b="1">
                <a:latin typeface="Times New Roman"/>
                <a:cs typeface="Times New Roman"/>
              </a:rPr>
              <a:t>e</a:t>
            </a:r>
            <a:r>
              <a:rPr dirty="0" smtClean="0" sz="1600" spc="4" b="1">
                <a:latin typeface="Times New Roman"/>
                <a:cs typeface="Times New Roman"/>
              </a:rPr>
              <a:t>a</a:t>
            </a:r>
            <a:r>
              <a:rPr dirty="0" smtClean="0" sz="1600" spc="0" b="1">
                <a:latin typeface="Times New Roman"/>
                <a:cs typeface="Times New Roman"/>
              </a:rPr>
              <a:t>ling</a:t>
            </a:r>
            <a:r>
              <a:rPr dirty="0" smtClean="0" sz="1600" spc="-53" b="1">
                <a:latin typeface="Times New Roman"/>
                <a:cs typeface="Times New Roman"/>
              </a:rPr>
              <a:t> </a:t>
            </a:r>
            <a:r>
              <a:rPr dirty="0" smtClean="0" sz="1600" spc="-4" b="1">
                <a:latin typeface="Times New Roman"/>
                <a:cs typeface="Times New Roman"/>
              </a:rPr>
              <a:t>f</a:t>
            </a:r>
            <a:r>
              <a:rPr dirty="0" smtClean="0" sz="1600" spc="0" b="1">
                <a:latin typeface="Times New Roman"/>
                <a:cs typeface="Times New Roman"/>
              </a:rPr>
              <a:t>r</a:t>
            </a:r>
            <a:r>
              <a:rPr dirty="0" smtClean="0" sz="1600" spc="19" b="1">
                <a:latin typeface="Times New Roman"/>
                <a:cs typeface="Times New Roman"/>
              </a:rPr>
              <a:t>o</a:t>
            </a:r>
            <a:r>
              <a:rPr dirty="0" smtClean="0" sz="1600" spc="0" b="1">
                <a:latin typeface="Times New Roman"/>
                <a:cs typeface="Times New Roman"/>
              </a:rPr>
              <a:t>m</a:t>
            </a:r>
            <a:r>
              <a:rPr dirty="0" smtClean="0" sz="1600" spc="-33" b="1">
                <a:latin typeface="Times New Roman"/>
                <a:cs typeface="Times New Roman"/>
              </a:rPr>
              <a:t> </a:t>
            </a:r>
            <a:r>
              <a:rPr dirty="0" smtClean="0" sz="1600" spc="0" b="1">
                <a:latin typeface="Times New Roman"/>
                <a:cs typeface="Times New Roman"/>
              </a:rPr>
              <a:t>Re</a:t>
            </a:r>
            <a:r>
              <a:rPr dirty="0" smtClean="0" sz="1600" spc="9" b="1">
                <a:latin typeface="Times New Roman"/>
                <a:cs typeface="Times New Roman"/>
              </a:rPr>
              <a:t>j</a:t>
            </a:r>
            <a:r>
              <a:rPr dirty="0" smtClean="0" sz="1600" spc="0" b="1">
                <a:latin typeface="Times New Roman"/>
                <a:cs typeface="Times New Roman"/>
              </a:rPr>
              <a:t>ec</a:t>
            </a:r>
            <a:r>
              <a:rPr dirty="0" smtClean="0" sz="1600" spc="-4" b="1">
                <a:latin typeface="Times New Roman"/>
                <a:cs typeface="Times New Roman"/>
              </a:rPr>
              <a:t>t</a:t>
            </a:r>
            <a:r>
              <a:rPr dirty="0" smtClean="0" sz="1600" spc="0" b="1">
                <a:latin typeface="Times New Roman"/>
                <a:cs typeface="Times New Roman"/>
              </a:rPr>
              <a:t>i</a:t>
            </a:r>
            <a:r>
              <a:rPr dirty="0" smtClean="0" sz="1600" spc="4" b="1">
                <a:latin typeface="Times New Roman"/>
                <a:cs typeface="Times New Roman"/>
              </a:rPr>
              <a:t>o</a:t>
            </a:r>
            <a:r>
              <a:rPr dirty="0" smtClean="0" sz="1600" spc="0" b="1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  <a:p>
            <a:pPr marL="12700" indent="457200">
              <a:lnSpc>
                <a:spcPct val="95825"/>
              </a:lnSpc>
              <a:spcBef>
                <a:spcPts val="1255"/>
              </a:spcBef>
            </a:pP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's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ef</a:t>
            </a:r>
            <a:r>
              <a:rPr dirty="0" smtClean="0" sz="1200" spc="-4">
                <a:latin typeface="Times New Roman"/>
                <a:cs typeface="Times New Roman"/>
              </a:rPr>
              <a:t>fec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ssion.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isti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God;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min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monious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fa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mb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arr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tn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fe</a:t>
            </a:r>
            <a:r>
              <a:rPr dirty="0" smtClean="0" sz="1200" spc="0">
                <a:latin typeface="Times New Roman"/>
                <a:cs typeface="Times New Roman"/>
              </a:rPr>
              <a:t>llow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nds.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14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9" b="1">
                <a:latin typeface="Times New Roman"/>
                <a:cs typeface="Times New Roman"/>
              </a:rPr>
              <a:t>g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-9" b="1">
                <a:latin typeface="Times New Roman"/>
                <a:cs typeface="Times New Roman"/>
              </a:rPr>
              <a:t>G</a:t>
            </a:r>
            <a:r>
              <a:rPr dirty="0" smtClean="0" sz="1200" spc="0" b="1">
                <a:latin typeface="Times New Roman"/>
                <a:cs typeface="Times New Roman"/>
              </a:rPr>
              <a:t>od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lovi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us.</a:t>
            </a:r>
            <a:endParaRPr sz="1200">
              <a:latin typeface="Times New Roman"/>
              <a:cs typeface="Times New Roman"/>
            </a:endParaRPr>
          </a:p>
          <a:p>
            <a:pPr marL="12700" marR="116433" indent="457199" algn="just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“a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thin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,”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impli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own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e-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</a:t>
            </a:r>
            <a:endParaRPr sz="1200">
              <a:latin typeface="Times New Roman"/>
              <a:cs typeface="Times New Roman"/>
            </a:endParaRPr>
          </a:p>
          <a:p>
            <a:pPr marL="12700" marR="79248" indent="457200">
              <a:lnSpc>
                <a:spcPct val="95825"/>
              </a:lnSpc>
            </a:pPr>
            <a:r>
              <a:rPr dirty="0" smtClean="0" sz="1200" spc="4" b="1">
                <a:latin typeface="Times New Roman"/>
                <a:cs typeface="Times New Roman"/>
              </a:rPr>
              <a:t>B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love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19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position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lone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8991" indent="457200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sults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wounding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t—som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us-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ious.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ms.</a:t>
            </a:r>
            <a:r>
              <a:rPr dirty="0" smtClean="0" sz="1200" spc="29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nos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2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tod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jo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those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fe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fee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4539264"/>
            <a:ext cx="4308957" cy="3754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535"/>
              </a:lnSpc>
              <a:spcBef>
                <a:spcPts val="76"/>
              </a:spcBef>
            </a:pP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4" b="1">
                <a:latin typeface="Times New Roman"/>
                <a:cs typeface="Times New Roman"/>
              </a:rPr>
              <a:t>y</a:t>
            </a:r>
            <a:r>
              <a:rPr dirty="0" smtClean="0" sz="1400" spc="-19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pt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-19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ejec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ion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350"/>
              </a:lnSpc>
            </a:pPr>
            <a:r>
              <a:rPr dirty="0" smtClean="0" sz="1200" spc="0">
                <a:latin typeface="Times New Roman"/>
                <a:cs typeface="Times New Roman"/>
              </a:rPr>
              <a:t>How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bout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ppli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500" y="5091987"/>
            <a:ext cx="1475079" cy="1778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59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low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 marR="399264">
              <a:lnSpc>
                <a:spcPct val="97454"/>
              </a:lnSpc>
            </a:pP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mni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ts val="1370"/>
              </a:lnSpc>
              <a:spcBef>
                <a:spcPts val="68"/>
              </a:spcBef>
            </a:pP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fer</a:t>
            </a:r>
            <a:r>
              <a:rPr dirty="0" smtClean="0" sz="1200" spc="0">
                <a:latin typeface="Times New Roman"/>
                <a:cs typeface="Times New Roman"/>
              </a:rPr>
              <a:t>ior</a:t>
            </a:r>
            <a:endParaRPr sz="1200">
              <a:latin typeface="Times New Roman"/>
              <a:cs typeface="Times New Roman"/>
            </a:endParaRPr>
          </a:p>
          <a:p>
            <a:pPr marL="12700" marR="373356">
              <a:lnSpc>
                <a:spcPct val="97262"/>
              </a:lnSpc>
            </a:pP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unwo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ki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-a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usi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love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  <a:spcBef>
                <a:spcPts val="68"/>
              </a:spcBef>
            </a:pP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tionships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16300" y="5091987"/>
            <a:ext cx="1346172" cy="16012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ins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endParaRPr sz="1200">
              <a:latin typeface="Times New Roman"/>
              <a:cs typeface="Times New Roman"/>
            </a:endParaRPr>
          </a:p>
          <a:p>
            <a:pPr marL="12700" indent="0" algn="just">
              <a:lnSpc>
                <a:spcPct val="97070"/>
              </a:lnSpc>
              <a:spcBef>
                <a:spcPts val="25"/>
              </a:spcBef>
            </a:pP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fa</a:t>
            </a:r>
            <a:r>
              <a:rPr dirty="0" smtClean="0" sz="1200" spc="0">
                <a:latin typeface="Times New Roman"/>
                <a:cs typeface="Times New Roman"/>
              </a:rPr>
              <a:t>ilu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omis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uous</a:t>
            </a:r>
            <a:endParaRPr sz="1200">
              <a:latin typeface="Times New Roman"/>
              <a:cs typeface="Times New Roman"/>
            </a:endParaRPr>
          </a:p>
          <a:p>
            <a:pPr marL="12700" marR="241096">
              <a:lnSpc>
                <a:spcPct val="97262"/>
              </a:lnSpc>
              <a:spcBef>
                <a:spcPts val="5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fea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cce</a:t>
            </a:r>
            <a:r>
              <a:rPr dirty="0" smtClean="0" sz="1200" spc="0">
                <a:latin typeface="Times New Roman"/>
                <a:cs typeface="Times New Roman"/>
              </a:rPr>
              <a:t>pt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love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t/p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5100" y="5091987"/>
            <a:ext cx="1429512" cy="1422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withd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wn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marR="224309" indent="0">
              <a:lnSpc>
                <a:spcPct val="97262"/>
              </a:lnSpc>
            </a:pP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displ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fa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spouse</a:t>
            </a:r>
            <a:endParaRPr sz="1200">
              <a:latin typeface="Times New Roman"/>
              <a:cs typeface="Times New Roman"/>
            </a:endParaRPr>
          </a:p>
          <a:p>
            <a:pPr marL="12700" marR="67490">
              <a:lnSpc>
                <a:spcPct val="97070"/>
              </a:lnSpc>
              <a:spcBef>
                <a:spcPts val="5"/>
              </a:spcBef>
            </a:pPr>
            <a:r>
              <a:rPr dirty="0" smtClean="0" sz="1200" spc="0">
                <a:latin typeface="Times New Roman"/>
                <a:cs typeface="Times New Roman"/>
              </a:rPr>
              <a:t>don</a:t>
            </a:r>
            <a:r>
              <a:rPr dirty="0" smtClean="0" sz="1200" spc="-4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know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fee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ndon</a:t>
            </a:r>
            <a:r>
              <a:rPr dirty="0" smtClean="0" sz="1200" spc="-4">
                <a:latin typeface="Times New Roman"/>
                <a:cs typeface="Times New Roman"/>
              </a:rPr>
              <a:t>ed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4">
                <a:latin typeface="Times New Roman"/>
                <a:cs typeface="Times New Roman"/>
              </a:rPr>
              <a:t>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16300" y="6692187"/>
            <a:ext cx="2954578" cy="177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ear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300" y="7076671"/>
            <a:ext cx="5617464" cy="5507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59">
              <a:lnSpc>
                <a:spcPts val="1535"/>
              </a:lnSpc>
              <a:spcBef>
                <a:spcPts val="76"/>
              </a:spcBef>
            </a:pPr>
            <a:r>
              <a:rPr dirty="0" smtClean="0" sz="1400" spc="-4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Ca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9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ej</a:t>
            </a:r>
            <a:r>
              <a:rPr dirty="0" smtClean="0" sz="1400" spc="-9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ct</a:t>
            </a:r>
            <a:r>
              <a:rPr dirty="0" smtClean="0" sz="1400" spc="-4" b="1">
                <a:latin typeface="Times New Roman"/>
                <a:cs typeface="Times New Roman"/>
              </a:rPr>
              <a:t>i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(Ou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-14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e)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350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sou</a:t>
            </a:r>
            <a:r>
              <a:rPr dirty="0" smtClean="0" sz="1200" spc="-4">
                <a:latin typeface="Times New Roman"/>
                <a:cs typeface="Times New Roman"/>
              </a:rPr>
              <a:t>rce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list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ollows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300" y="7800135"/>
            <a:ext cx="175260" cy="703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3.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87500" y="7800135"/>
            <a:ext cx="3909060" cy="703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Timing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ption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Ev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ttitud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9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87500" y="8501175"/>
            <a:ext cx="284683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4A.</a:t>
            </a:r>
            <a:endParaRPr sz="1200">
              <a:latin typeface="Times New Roman"/>
              <a:cs typeface="Times New Roman"/>
            </a:endParaRPr>
          </a:p>
          <a:p>
            <a:pPr marL="12700" marR="990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4</a:t>
            </a:r>
            <a:r>
              <a:rPr dirty="0" smtClean="0" sz="1200" spc="-9">
                <a:latin typeface="Times New Roman"/>
                <a:cs typeface="Times New Roman"/>
              </a:rPr>
              <a:t>B.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44700" y="8501175"/>
            <a:ext cx="2919984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Fac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ut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sults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cc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300" y="8851695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5.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87500" y="8851695"/>
            <a:ext cx="264261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75179" y="9427767"/>
            <a:ext cx="365760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  <a:tabLst>
                <a:tab pos="19177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#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	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www.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l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n</a:t>
            </a:r>
            <a:r>
              <a:rPr dirty="0" smtClean="0" sz="1200" spc="-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f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pi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.o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3688" y="462564"/>
            <a:ext cx="33159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4">
                <a:latin typeface="Times New Roman"/>
                <a:cs typeface="Times New Roman"/>
              </a:rPr>
              <a:t>1</a:t>
            </a:r>
            <a:r>
              <a:rPr dirty="0" smtClean="0" sz="1400" spc="-4">
                <a:latin typeface="Times New Roman"/>
                <a:cs typeface="Times New Roman"/>
              </a:rPr>
              <a:t>21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1144827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8.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500" y="1144827"/>
            <a:ext cx="5292852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59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ac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him/h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Obt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om-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ise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little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hims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-9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nship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Ep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2:10)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2027712"/>
            <a:ext cx="5582412" cy="725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59">
              <a:lnSpc>
                <a:spcPts val="1535"/>
              </a:lnSpc>
              <a:spcBef>
                <a:spcPts val="76"/>
              </a:spcBef>
            </a:pPr>
            <a:r>
              <a:rPr dirty="0" smtClean="0" sz="1400" spc="0" b="1">
                <a:latin typeface="Times New Roman"/>
                <a:cs typeface="Times New Roman"/>
              </a:rPr>
              <a:t>He</a:t>
            </a: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li</a:t>
            </a:r>
            <a:r>
              <a:rPr dirty="0" smtClean="0" sz="1400" spc="-14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y</a:t>
            </a:r>
            <a:r>
              <a:rPr dirty="0" smtClean="0" sz="1400" spc="-9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350"/>
              </a:lnSpc>
            </a:pP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ollowing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ut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105285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“</a:t>
            </a:r>
            <a:r>
              <a:rPr dirty="0" smtClean="0" sz="1200" spc="0" i="1">
                <a:latin typeface="Times New Roman"/>
                <a:cs typeface="Times New Roman"/>
              </a:rPr>
              <a:t>truth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in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in</a:t>
            </a:r>
            <a:r>
              <a:rPr dirty="0" smtClean="0" sz="1200" spc="4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ard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parts”</a:t>
            </a:r>
            <a:r>
              <a:rPr dirty="0" smtClean="0" sz="1200" spc="4" i="1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51</a:t>
            </a:r>
            <a:r>
              <a:rPr dirty="0" smtClean="0" sz="1200" spc="-9">
                <a:latin typeface="Times New Roman"/>
                <a:cs typeface="Times New Roman"/>
              </a:rPr>
              <a:t>:</a:t>
            </a:r>
            <a:r>
              <a:rPr dirty="0" smtClean="0" sz="1200" spc="0">
                <a:latin typeface="Times New Roman"/>
                <a:cs typeface="Times New Roman"/>
              </a:rPr>
              <a:t>7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2926383"/>
            <a:ext cx="251460" cy="33324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59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3.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5.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6.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7.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8.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9.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10.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11.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12.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13.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14.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15.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16.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17.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18.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19.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7500" y="2926383"/>
            <a:ext cx="5263766" cy="35077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ce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ivil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ppointm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2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ce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ed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cr</a:t>
            </a:r>
            <a:r>
              <a:rPr dirty="0" smtClean="0" sz="1200" spc="0">
                <a:latin typeface="Times New Roman"/>
                <a:cs typeface="Times New Roman"/>
              </a:rPr>
              <a:t>oss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ttitude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marL="12700" marR="2329586" indent="0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fre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nvite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ulln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Ask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those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wound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him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Ask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hims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ttitud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Ask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wound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Ask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ust,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st,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ce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Ask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Ask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rea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sus’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stopp</a:t>
            </a:r>
            <a:r>
              <a:rPr dirty="0" smtClean="0" sz="1200" spc="-4">
                <a:latin typeface="Times New Roman"/>
                <a:cs typeface="Times New Roman"/>
              </a:rPr>
              <a:t>ed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sus’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1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stopp</a:t>
            </a:r>
            <a:r>
              <a:rPr dirty="0" smtClean="0" sz="1200" spc="-4">
                <a:latin typeface="Times New Roman"/>
                <a:cs typeface="Times New Roman"/>
              </a:rPr>
              <a:t>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300" y="6606844"/>
            <a:ext cx="5363283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As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ntion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endParaRPr sz="1200">
              <a:latin typeface="Times New Roman"/>
              <a:cs typeface="Times New Roman"/>
            </a:endParaRPr>
          </a:p>
          <a:p>
            <a:pPr marL="12700" indent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son</a:t>
            </a:r>
            <a:r>
              <a:rPr dirty="0" smtClean="0" sz="1200" spc="-4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300" y="7307883"/>
            <a:ext cx="2514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20.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87500" y="7307883"/>
            <a:ext cx="5251805" cy="15798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325"/>
              </a:lnSpc>
              <a:spcBef>
                <a:spcPts val="66"/>
              </a:spcBef>
            </a:pP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nvite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ee</a:t>
            </a:r>
            <a:r>
              <a:rPr dirty="0" smtClean="0" sz="1200" spc="9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lose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feel</a:t>
            </a:r>
            <a:endParaRPr sz="1200">
              <a:latin typeface="Times New Roman"/>
              <a:cs typeface="Times New Roman"/>
            </a:endParaRPr>
          </a:p>
          <a:p>
            <a:pPr marL="12700" marR="1653540" algn="just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25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osph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 marR="149887" indent="0" algn="just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sus'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9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hould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own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d—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wing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sus'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endParaRPr sz="1200">
              <a:latin typeface="Times New Roman"/>
              <a:cs typeface="Times New Roman"/>
            </a:endParaRPr>
          </a:p>
          <a:p>
            <a:pPr marL="12700" marR="1449707" algn="just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ut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motions</a:t>
            </a:r>
            <a:endParaRPr sz="1200">
              <a:latin typeface="Times New Roman"/>
              <a:cs typeface="Times New Roman"/>
            </a:endParaRPr>
          </a:p>
          <a:p>
            <a:pPr marL="12700" marR="1717931" algn="just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ut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cr</a:t>
            </a:r>
            <a:r>
              <a:rPr dirty="0" smtClean="0" sz="1200" spc="0">
                <a:latin typeface="Times New Roman"/>
                <a:cs typeface="Times New Roman"/>
              </a:rPr>
              <a:t>oss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tw</a:t>
            </a:r>
            <a:r>
              <a:rPr dirty="0" smtClean="0" sz="1200" spc="-4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are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Ask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ilt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sus’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1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300" y="7658403"/>
            <a:ext cx="2514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21.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300" y="8184183"/>
            <a:ext cx="251460" cy="703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22.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23.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24.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25.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75179" y="9427767"/>
            <a:ext cx="365760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  <a:tabLst>
                <a:tab pos="19177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#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	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www.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l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n</a:t>
            </a:r>
            <a:r>
              <a:rPr dirty="0" smtClean="0" sz="1200" spc="-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f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pi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.o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3688" y="462564"/>
            <a:ext cx="33159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4">
                <a:latin typeface="Times New Roman"/>
                <a:cs typeface="Times New Roman"/>
              </a:rPr>
              <a:t>1</a:t>
            </a:r>
            <a:r>
              <a:rPr dirty="0" smtClean="0" sz="1400" spc="-4">
                <a:latin typeface="Times New Roman"/>
                <a:cs typeface="Times New Roman"/>
              </a:rPr>
              <a:t>22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1144827"/>
            <a:ext cx="2514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26.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500" y="1144827"/>
            <a:ext cx="5276799" cy="2280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Ask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od—p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nothing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endParaRPr sz="1200">
              <a:latin typeface="Times New Roman"/>
              <a:cs typeface="Times New Roman"/>
            </a:endParaRPr>
          </a:p>
          <a:p>
            <a:pPr marL="12700" marR="1298069" algn="just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invisible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lu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vil</a:t>
            </a:r>
            <a:endParaRPr sz="1200">
              <a:latin typeface="Times New Roman"/>
              <a:cs typeface="Times New Roman"/>
            </a:endParaRPr>
          </a:p>
          <a:p>
            <a:pPr marL="12700" marR="2734286" indent="0" algn="just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Ask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-9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Ask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ear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lt</a:t>
            </a:r>
            <a:r>
              <a:rPr dirty="0" smtClean="0" sz="1200" spc="-4">
                <a:latin typeface="Times New Roman"/>
                <a:cs typeface="Times New Roman"/>
              </a:rPr>
              <a:t>ed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Ask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nli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  <a:p>
            <a:pPr marL="12700" marR="1019251" algn="just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Ask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lt</a:t>
            </a:r>
            <a:r>
              <a:rPr dirty="0" smtClean="0" sz="1200" spc="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him,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</a:t>
            </a:r>
            <a:r>
              <a:rPr dirty="0" smtClean="0" sz="1200" spc="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marR="136324" indent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Ask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him—to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ntil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 marL="12700" marR="1738883" algn="just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Ask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  <a:p>
            <a:pPr marL="12700" marR="34673" indent="0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inn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oming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bout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inviting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ulln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 marR="862205" algn="just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Ask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love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wound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endParaRPr sz="1200">
              <a:latin typeface="Times New Roman"/>
              <a:cs typeface="Times New Roman"/>
            </a:endParaRPr>
          </a:p>
          <a:p>
            <a:pPr marL="12700" marR="742188" algn="just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kn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9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-9" b="1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1495347"/>
            <a:ext cx="251460" cy="878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27.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28.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29.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30.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31.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2546907"/>
            <a:ext cx="251460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32.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33.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3072687"/>
            <a:ext cx="251460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34.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35.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7500" y="3432965"/>
            <a:ext cx="131064" cy="20401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1345"/>
              </a:lnSpc>
              <a:spcBef>
                <a:spcPts val="67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17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85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85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95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85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5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5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5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5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95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16100" y="3435399"/>
            <a:ext cx="2900781" cy="20401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  <a:spcBef>
                <a:spcPts val="18"/>
              </a:spcBef>
            </a:pP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  <a:spcBef>
                <a:spcPts val="85"/>
              </a:spcBef>
            </a:pP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hos</a:t>
            </a:r>
            <a:r>
              <a:rPr dirty="0" smtClean="0" sz="1200" spc="-4">
                <a:latin typeface="Times New Roman"/>
                <a:cs typeface="Times New Roman"/>
              </a:rPr>
              <a:t>en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  <a:spcBef>
                <a:spcPts val="85"/>
              </a:spcBef>
            </a:pP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lov</a:t>
            </a:r>
            <a:r>
              <a:rPr dirty="0" smtClean="0" sz="1200" spc="-4">
                <a:latin typeface="Times New Roman"/>
                <a:cs typeface="Times New Roman"/>
              </a:rPr>
              <a:t>ed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  <a:spcBef>
                <a:spcPts val="95"/>
              </a:spcBef>
            </a:pP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ious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  <a:spcBef>
                <a:spcPts val="85"/>
              </a:spcBef>
            </a:pP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n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  <a:spcBef>
                <a:spcPts val="85"/>
              </a:spcBef>
            </a:pP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9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  <a:spcBef>
                <a:spcPts val="85"/>
              </a:spcBef>
            </a:pP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  <a:spcBef>
                <a:spcPts val="85"/>
              </a:spcBef>
            </a:pP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  <a:spcBef>
                <a:spcPts val="85"/>
              </a:spcBef>
            </a:pP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"/>
              </a:spcBef>
            </a:pP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300" y="5646723"/>
            <a:ext cx="5589727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Now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nvision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9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tr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…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ollowing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 u="sng">
                <a:latin typeface="Times New Roman"/>
                <a:cs typeface="Times New Roman"/>
              </a:rPr>
              <a:t>hi</a:t>
            </a:r>
            <a:r>
              <a:rPr dirty="0" smtClean="0" sz="1200" spc="0" u="sng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 u="sng">
                <a:latin typeface="Times New Roman"/>
                <a:cs typeface="Times New Roman"/>
              </a:rPr>
              <a:t>h</a:t>
            </a:r>
            <a:r>
              <a:rPr dirty="0" smtClean="0" sz="1200" spc="-4" u="sng">
                <a:latin typeface="Times New Roman"/>
                <a:cs typeface="Times New Roman"/>
              </a:rPr>
              <a:t>e</a:t>
            </a:r>
            <a:r>
              <a:rPr dirty="0" smtClean="0" sz="1200" spc="0" u="sng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onouns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sk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87500" y="6007001"/>
            <a:ext cx="131064" cy="14808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7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5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5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5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5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5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85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16100" y="6009435"/>
            <a:ext cx="4872556" cy="16545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 u="sng">
                <a:latin typeface="Times New Roman"/>
                <a:cs typeface="Times New Roman"/>
              </a:rPr>
              <a:t>hi</a:t>
            </a:r>
            <a:r>
              <a:rPr dirty="0" smtClean="0" sz="1200" spc="0" u="sng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ulln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 u="sng">
                <a:latin typeface="Times New Roman"/>
                <a:cs typeface="Times New Roman"/>
              </a:rPr>
              <a:t>hi</a:t>
            </a:r>
            <a:r>
              <a:rPr dirty="0" smtClean="0" sz="1200" spc="0" u="sng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own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stiny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pose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  <a:spcBef>
                <a:spcPts val="18"/>
              </a:spcBef>
            </a:pP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loos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 u="sng">
                <a:latin typeface="Times New Roman"/>
                <a:cs typeface="Times New Roman"/>
              </a:rPr>
              <a:t>hi</a:t>
            </a:r>
            <a:r>
              <a:rPr dirty="0" smtClean="0" sz="1200" spc="0" u="sng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 u="sng">
                <a:latin typeface="Times New Roman"/>
                <a:cs typeface="Times New Roman"/>
              </a:rPr>
              <a:t>h</a:t>
            </a:r>
            <a:r>
              <a:rPr dirty="0" smtClean="0" sz="1200" spc="0" u="sng">
                <a:latin typeface="Times New Roman"/>
                <a:cs typeface="Times New Roman"/>
              </a:rPr>
              <a:t>im</a:t>
            </a:r>
            <a:r>
              <a:rPr dirty="0" smtClean="0" sz="1200" spc="-9" u="sng">
                <a:latin typeface="Times New Roman"/>
                <a:cs typeface="Times New Roman"/>
              </a:rPr>
              <a:t>s</a:t>
            </a:r>
            <a:r>
              <a:rPr dirty="0" smtClean="0" sz="1200" spc="-4" u="sng">
                <a:latin typeface="Times New Roman"/>
                <a:cs typeface="Times New Roman"/>
              </a:rPr>
              <a:t>e</a:t>
            </a:r>
            <a:r>
              <a:rPr dirty="0" smtClean="0" sz="1200" spc="0" u="sng">
                <a:latin typeface="Times New Roman"/>
                <a:cs typeface="Times New Roman"/>
              </a:rPr>
              <a:t>lf</a:t>
            </a:r>
            <a:endParaRPr sz="1200">
              <a:latin typeface="Times New Roman"/>
              <a:cs typeface="Times New Roman"/>
            </a:endParaRPr>
          </a:p>
          <a:p>
            <a:pPr marL="12700" marR="1183386">
              <a:lnSpc>
                <a:spcPts val="1379"/>
              </a:lnSpc>
              <a:spcBef>
                <a:spcPts val="85"/>
              </a:spcBef>
            </a:pP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ear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 u="sng">
                <a:latin typeface="Times New Roman"/>
                <a:cs typeface="Times New Roman"/>
              </a:rPr>
              <a:t>hi</a:t>
            </a:r>
            <a:r>
              <a:rPr dirty="0" smtClean="0" sz="1200" spc="0" u="sng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ear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  <a:spcBef>
                <a:spcPts val="84"/>
              </a:spcBef>
            </a:pP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marR="1177137">
              <a:lnSpc>
                <a:spcPts val="1379"/>
              </a:lnSpc>
              <a:spcBef>
                <a:spcPts val="95"/>
              </a:spcBef>
            </a:pP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4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 u="sng">
                <a:latin typeface="Times New Roman"/>
                <a:cs typeface="Times New Roman"/>
              </a:rPr>
              <a:t>h</a:t>
            </a:r>
            <a:r>
              <a:rPr dirty="0" smtClean="0" sz="1200" spc="0" u="sng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are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 u="sng">
                <a:latin typeface="Times New Roman"/>
                <a:cs typeface="Times New Roman"/>
              </a:rPr>
              <a:t>hi</a:t>
            </a:r>
            <a:r>
              <a:rPr dirty="0" smtClean="0" sz="1200" spc="0" u="sng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</a:t>
            </a:r>
            <a:endParaRPr sz="1200">
              <a:latin typeface="Times New Roman"/>
              <a:cs typeface="Times New Roman"/>
            </a:endParaRPr>
          </a:p>
          <a:p>
            <a:pPr marL="12700" indent="0">
              <a:lnSpc>
                <a:spcPts val="1370"/>
              </a:lnSpc>
              <a:spcBef>
                <a:spcPts val="177"/>
              </a:spcBef>
            </a:pP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fea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donm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isol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cc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ilt,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300" y="7843296"/>
            <a:ext cx="5677357" cy="10764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59">
              <a:lnSpc>
                <a:spcPts val="1535"/>
              </a:lnSpc>
              <a:spcBef>
                <a:spcPts val="76"/>
              </a:spcBef>
            </a:pP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nner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4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li</a:t>
            </a:r>
            <a:r>
              <a:rPr dirty="0" smtClean="0" sz="1400" spc="-14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P</a:t>
            </a:r>
            <a:r>
              <a:rPr dirty="0" smtClean="0" sz="1400" spc="-9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ay</a:t>
            </a:r>
            <a:r>
              <a:rPr dirty="0" smtClean="0" sz="1400" spc="-9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350"/>
              </a:lnSpc>
            </a:pP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vious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pt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in-</a:t>
            </a:r>
            <a:endParaRPr sz="1200">
              <a:latin typeface="Times New Roman"/>
              <a:cs typeface="Times New Roman"/>
            </a:endParaRPr>
          </a:p>
          <a:p>
            <a:pPr marL="12700" marR="28323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erce</a:t>
            </a:r>
            <a:r>
              <a:rPr dirty="0" smtClean="0" sz="1200" spc="0">
                <a:latin typeface="Times New Roman"/>
                <a:cs typeface="Times New Roman"/>
              </a:rPr>
              <a:t>ssor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ski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those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dopt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ndon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75179" y="9427767"/>
            <a:ext cx="365760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  <a:tabLst>
                <a:tab pos="19177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#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	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www.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l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n</a:t>
            </a:r>
            <a:r>
              <a:rPr dirty="0" smtClean="0" sz="1200" spc="-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f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pi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.o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3688" y="462564"/>
            <a:ext cx="33159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4">
                <a:latin typeface="Times New Roman"/>
                <a:cs typeface="Times New Roman"/>
              </a:rPr>
              <a:t>1</a:t>
            </a:r>
            <a:r>
              <a:rPr dirty="0" smtClean="0" sz="1400" spc="-4">
                <a:latin typeface="Times New Roman"/>
                <a:cs typeface="Times New Roman"/>
              </a:rPr>
              <a:t>23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1151412"/>
            <a:ext cx="3768852" cy="3754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535"/>
              </a:lnSpc>
              <a:spcBef>
                <a:spcPts val="76"/>
              </a:spcBef>
            </a:pPr>
            <a:r>
              <a:rPr dirty="0" smtClean="0" sz="1400" spc="-4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y</a:t>
            </a:r>
            <a:r>
              <a:rPr dirty="0" smtClean="0" sz="1400" spc="-9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See</a:t>
            </a:r>
            <a:r>
              <a:rPr dirty="0" smtClean="0" sz="1400" spc="-25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350"/>
              </a:lnSpc>
            </a:pP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ollowing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1699563"/>
            <a:ext cx="5748398" cy="47345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ist,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2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-4">
                <a:latin typeface="Times New Roman"/>
                <a:cs typeface="Times New Roman"/>
              </a:rPr>
              <a:t>Fa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  <a:p>
            <a:pPr marL="12700" marR="47244" indent="45719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would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those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show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love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ust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endParaRPr sz="1200">
              <a:latin typeface="Times New Roman"/>
              <a:cs typeface="Times New Roman"/>
            </a:endParaRPr>
          </a:p>
          <a:p>
            <a:pPr marL="12700" marR="22860" indent="4572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ac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now,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oss,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knowl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ge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pt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obj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u!</a:t>
            </a:r>
            <a:r>
              <a:rPr dirty="0" smtClean="0" sz="1200" spc="2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!</a:t>
            </a:r>
            <a:endParaRPr sz="1200">
              <a:latin typeface="Times New Roman"/>
              <a:cs typeface="Times New Roman"/>
            </a:endParaRPr>
          </a:p>
          <a:p>
            <a:pPr marL="12700" marR="107137" indent="457200" algn="just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d;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ac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ship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nk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ood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until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hil.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1:6,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5:24</a:t>
            </a:r>
            <a:r>
              <a:rPr dirty="0" smtClean="0" sz="1200" spc="-4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 marL="12700" marR="112318" indent="457200" algn="just">
              <a:lnSpc>
                <a:spcPct val="95825"/>
              </a:lnSpc>
            </a:pP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vious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fee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uilt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rea</a:t>
            </a:r>
            <a:r>
              <a:rPr dirty="0" smtClean="0" sz="1200" spc="2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</a:t>
            </a:r>
            <a:endParaRPr sz="1200">
              <a:latin typeface="Times New Roman"/>
              <a:cs typeface="Times New Roman"/>
            </a:endParaRPr>
          </a:p>
          <a:p>
            <a:pPr marL="12700" marR="18288" indent="45719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bond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mning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m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judging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m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hou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vio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sus.</a:t>
            </a:r>
            <a:endParaRPr sz="1200">
              <a:latin typeface="Times New Roman"/>
              <a:cs typeface="Times New Roman"/>
            </a:endParaRPr>
          </a:p>
          <a:p>
            <a:pPr marL="12700" indent="45719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now,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fea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st.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dv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sus'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noun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ito</a:t>
            </a:r>
            <a:r>
              <a:rPr dirty="0" smtClean="0" sz="1200" spc="1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vious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25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God.</a:t>
            </a:r>
            <a:endParaRPr sz="1200">
              <a:latin typeface="Times New Roman"/>
              <a:cs typeface="Times New Roman"/>
            </a:endParaRPr>
          </a:p>
          <a:p>
            <a:pPr marL="12700" marR="14630" indent="4572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wound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joi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sus’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6613427"/>
            <a:ext cx="3768852" cy="3754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535"/>
              </a:lnSpc>
              <a:spcBef>
                <a:spcPts val="76"/>
              </a:spcBef>
            </a:pPr>
            <a:r>
              <a:rPr dirty="0" smtClean="0" sz="1400" spc="-4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y</a:t>
            </a:r>
            <a:r>
              <a:rPr dirty="0" smtClean="0" sz="1400" spc="-9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-9" b="1">
                <a:latin typeface="Times New Roman"/>
                <a:cs typeface="Times New Roman"/>
              </a:rPr>
              <a:t>e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-4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9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-19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Gener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-4" b="1">
                <a:latin typeface="Times New Roman"/>
                <a:cs typeface="Times New Roman"/>
              </a:rPr>
              <a:t>i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ejec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9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350"/>
              </a:lnSpc>
            </a:pP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ollowing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7161579"/>
            <a:ext cx="5693382" cy="1755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Almi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ll-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kin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ds,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2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nk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hose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vious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down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oppo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tuni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ow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on,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ist.</a:t>
            </a:r>
            <a:endParaRPr sz="1200">
              <a:latin typeface="Times New Roman"/>
              <a:cs typeface="Times New Roman"/>
            </a:endParaRPr>
          </a:p>
          <a:p>
            <a:pPr marL="12700" marR="12192" indent="457200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ist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those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fe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fe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ilu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erce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ndonm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blood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sins)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ill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sus’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75179" y="9427767"/>
            <a:ext cx="365760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  <a:tabLst>
                <a:tab pos="19177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#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	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www.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l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n</a:t>
            </a:r>
            <a:r>
              <a:rPr dirty="0" smtClean="0" sz="1200" spc="-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f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pi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.o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3688" y="462564"/>
            <a:ext cx="33159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4">
                <a:latin typeface="Times New Roman"/>
                <a:cs typeface="Times New Roman"/>
              </a:rPr>
              <a:t>1</a:t>
            </a:r>
            <a:r>
              <a:rPr dirty="0" smtClean="0" sz="1400" spc="-4">
                <a:latin typeface="Times New Roman"/>
                <a:cs typeface="Times New Roman"/>
              </a:rPr>
              <a:t>24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1144827"/>
            <a:ext cx="5748398" cy="4384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Those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e-</a:t>
            </a:r>
            <a:endParaRPr sz="1200">
              <a:latin typeface="Times New Roman"/>
              <a:cs typeface="Times New Roman"/>
            </a:endParaRPr>
          </a:p>
          <a:p>
            <a:pPr marL="12700" marR="8534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vio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tiviti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fee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vious-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ntion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unho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ition.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know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 marR="94030" indent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hold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involv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those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">
                <a:latin typeface="Times New Roman"/>
                <a:cs typeface="Times New Roman"/>
              </a:rPr>
              <a:t>-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era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cr</a:t>
            </a:r>
            <a:r>
              <a:rPr dirty="0" smtClean="0" sz="1200" spc="0">
                <a:latin typeface="Times New Roman"/>
                <a:cs typeface="Times New Roman"/>
              </a:rPr>
              <a:t>iptu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20:5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blood,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spill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24231" indent="4572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love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giv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those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w-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cr</a:t>
            </a:r>
            <a:r>
              <a:rPr dirty="0" smtClean="0" sz="1200" spc="0">
                <a:latin typeface="Times New Roman"/>
                <a:cs typeface="Times New Roman"/>
              </a:rPr>
              <a:t>iti</a:t>
            </a:r>
            <a:r>
              <a:rPr dirty="0" smtClean="0" sz="1200" spc="-4">
                <a:latin typeface="Times New Roman"/>
                <a:cs typeface="Times New Roman"/>
              </a:rPr>
              <a:t>cal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spok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unlov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those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fa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cr</a:t>
            </a:r>
            <a:r>
              <a:rPr dirty="0" smtClean="0" sz="1200" spc="0">
                <a:latin typeface="Times New Roman"/>
                <a:cs typeface="Times New Roman"/>
              </a:rPr>
              <a:t>iti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eara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bili-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12700" marR="82296" indent="457199" algn="just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sk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9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sto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do.</a:t>
            </a:r>
            <a:endParaRPr sz="1200">
              <a:latin typeface="Times New Roman"/>
              <a:cs typeface="Times New Roman"/>
            </a:endParaRPr>
          </a:p>
          <a:p>
            <a:pPr marL="12700" marR="47243" indent="4572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Almi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ace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bond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igno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ook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upon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ople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ssion.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knowl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love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those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utu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hol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25">
                <a:latin typeface="Times New Roman"/>
                <a:cs typeface="Times New Roman"/>
              </a:rPr>
              <a:t>d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  <a:p>
            <a:pPr marL="12700" indent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mind,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1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ist.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sus’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AM</a:t>
            </a:r>
            <a:r>
              <a:rPr dirty="0" smtClean="0" sz="1200" spc="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5701587"/>
            <a:ext cx="217672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so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-4" b="1">
                <a:latin typeface="Times New Roman"/>
                <a:cs typeface="Times New Roman"/>
              </a:rPr>
              <a:t>rce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14" b="1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ef</a:t>
            </a:r>
            <a:r>
              <a:rPr dirty="0" smtClean="0" sz="1200" spc="0">
                <a:latin typeface="Times New Roman"/>
                <a:cs typeface="Times New Roman"/>
              </a:rPr>
              <a:t>uln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5876847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5788" y="5876847"/>
            <a:ext cx="5265877" cy="2456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59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Gibson,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 i="1">
                <a:latin typeface="Times New Roman"/>
                <a:cs typeface="Times New Roman"/>
              </a:rPr>
              <a:t>E</a:t>
            </a:r>
            <a:r>
              <a:rPr dirty="0" smtClean="0" sz="1200" spc="-4" i="1">
                <a:latin typeface="Times New Roman"/>
                <a:cs typeface="Times New Roman"/>
              </a:rPr>
              <a:t>x</a:t>
            </a:r>
            <a:r>
              <a:rPr dirty="0" smtClean="0" sz="1200" spc="-4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use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9" i="1">
                <a:latin typeface="Times New Roman"/>
                <a:cs typeface="Times New Roman"/>
              </a:rPr>
              <a:t>M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,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14" i="1">
                <a:latin typeface="Times New Roman"/>
                <a:cs typeface="Times New Roman"/>
              </a:rPr>
              <a:t>Y</a:t>
            </a:r>
            <a:r>
              <a:rPr dirty="0" smtClean="0" sz="1200" spc="0" i="1">
                <a:latin typeface="Times New Roman"/>
                <a:cs typeface="Times New Roman"/>
              </a:rPr>
              <a:t>our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j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-4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tion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I</a:t>
            </a: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Sho</a:t>
            </a:r>
            <a:r>
              <a:rPr dirty="0" smtClean="0" sz="1200" spc="4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ing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ld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ublish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ox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777,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Tonb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idg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11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0</a:t>
            </a:r>
            <a:r>
              <a:rPr dirty="0" smtClean="0" sz="1200" spc="-14">
                <a:latin typeface="Times New Roman"/>
                <a:cs typeface="Times New Roman"/>
              </a:rPr>
              <a:t>Z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1997,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2004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852</a:t>
            </a:r>
            <a:r>
              <a:rPr dirty="0" smtClean="0" sz="1200" spc="9">
                <a:latin typeface="Times New Roman"/>
                <a:cs typeface="Times New Roman"/>
              </a:rPr>
              <a:t>4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9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9.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Av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ooksto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11005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kw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8</a:t>
            </a:r>
            <a:r>
              <a:rPr dirty="0" smtClean="0" sz="1200" spc="0">
                <a:latin typeface="Times New Roman"/>
                <a:cs typeface="Times New Roman"/>
              </a:rPr>
              <a:t>0921.)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0">
                <a:latin typeface="Times New Roman"/>
                <a:cs typeface="Times New Roman"/>
              </a:rPr>
              <a:t>ohn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ula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aling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4" i="1">
                <a:latin typeface="Times New Roman"/>
                <a:cs typeface="Times New Roman"/>
              </a:rPr>
              <a:t> </a:t>
            </a:r>
            <a:r>
              <a:rPr dirty="0" smtClean="0" sz="1200" spc="-14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ound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9" i="1">
                <a:latin typeface="Times New Roman"/>
                <a:cs typeface="Times New Roman"/>
              </a:rPr>
              <a:t>p</a:t>
            </a:r>
            <a:r>
              <a:rPr dirty="0" smtClean="0" sz="1200" spc="0" i="1">
                <a:latin typeface="Times New Roman"/>
                <a:cs typeface="Times New Roman"/>
              </a:rPr>
              <a:t>irit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Hou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198</a:t>
            </a:r>
            <a:r>
              <a:rPr dirty="0" smtClean="0" sz="1200" spc="9">
                <a:latin typeface="Times New Roman"/>
                <a:cs typeface="Times New Roman"/>
              </a:rPr>
              <a:t>5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932081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14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  <a:p>
            <a:pPr marL="12700" marR="176913" indent="0">
              <a:lnSpc>
                <a:spcPct val="95825"/>
              </a:lnSpc>
            </a:pPr>
            <a:r>
              <a:rPr dirty="0" smtClean="0" sz="1200" spc="-14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o</a:t>
            </a:r>
            <a:r>
              <a:rPr dirty="0" smtClean="0" sz="1200" spc="-14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29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Dear</a:t>
            </a:r>
            <a:r>
              <a:rPr dirty="0" smtClean="0" sz="1200" spc="-9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n</a:t>
            </a:r>
            <a:r>
              <a:rPr dirty="0" smtClean="0" sz="1200" spc="-2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-34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T</a:t>
            </a:r>
            <a:r>
              <a:rPr dirty="0" smtClean="0" sz="1200" spc="-9" i="1">
                <a:latin typeface="Times New Roman"/>
                <a:cs typeface="Times New Roman"/>
              </a:rPr>
              <a:t>h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-29" i="1">
                <a:latin typeface="Times New Roman"/>
                <a:cs typeface="Times New Roman"/>
              </a:rPr>
              <a:t> </a:t>
            </a:r>
            <a:r>
              <a:rPr dirty="0" smtClean="0" sz="1200" spc="-14" i="1">
                <a:latin typeface="Times New Roman"/>
                <a:cs typeface="Times New Roman"/>
              </a:rPr>
              <a:t>H</a:t>
            </a:r>
            <a:r>
              <a:rPr dirty="0" smtClean="0" sz="1200" spc="-14" i="1">
                <a:latin typeface="Times New Roman"/>
                <a:cs typeface="Times New Roman"/>
              </a:rPr>
              <a:t>e</a:t>
            </a:r>
            <a:r>
              <a:rPr dirty="0" smtClean="0" sz="1200" spc="-25" i="1">
                <a:latin typeface="Times New Roman"/>
                <a:cs typeface="Times New Roman"/>
              </a:rPr>
              <a:t>a</a:t>
            </a:r>
            <a:r>
              <a:rPr dirty="0" smtClean="0" sz="1200" spc="-19" i="1">
                <a:latin typeface="Times New Roman"/>
                <a:cs typeface="Times New Roman"/>
              </a:rPr>
              <a:t>l</a:t>
            </a:r>
            <a:r>
              <a:rPr dirty="0" smtClean="0" sz="1200" spc="-9" i="1">
                <a:latin typeface="Times New Roman"/>
                <a:cs typeface="Times New Roman"/>
              </a:rPr>
              <a:t>in</a:t>
            </a:r>
            <a:r>
              <a:rPr dirty="0" smtClean="0" sz="1200" spc="0" i="1">
                <a:latin typeface="Times New Roman"/>
                <a:cs typeface="Times New Roman"/>
              </a:rPr>
              <a:t>g</a:t>
            </a:r>
            <a:r>
              <a:rPr dirty="0" smtClean="0" sz="1200" spc="-34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T</a:t>
            </a:r>
            <a:r>
              <a:rPr dirty="0" smtClean="0" sz="1200" spc="-9" i="1">
                <a:latin typeface="Times New Roman"/>
                <a:cs typeface="Times New Roman"/>
              </a:rPr>
              <a:t>ou</a:t>
            </a:r>
            <a:r>
              <a:rPr dirty="0" smtClean="0" sz="1200" spc="-14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h</a:t>
            </a:r>
            <a:r>
              <a:rPr dirty="0" smtClean="0" sz="1200" spc="-34" i="1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(</a:t>
            </a:r>
            <a:r>
              <a:rPr dirty="0" smtClean="0" sz="1200" spc="-9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-9">
                <a:latin typeface="Times New Roman"/>
                <a:cs typeface="Times New Roman"/>
              </a:rPr>
              <a:t>o</a:t>
            </a:r>
            <a:r>
              <a:rPr dirty="0" smtClean="0" sz="1200" spc="-9">
                <a:latin typeface="Times New Roman"/>
                <a:cs typeface="Times New Roman"/>
              </a:rPr>
              <a:t>s</a:t>
            </a:r>
            <a:r>
              <a:rPr dirty="0" smtClean="0" sz="1200" spc="-1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19">
                <a:latin typeface="Times New Roman"/>
                <a:cs typeface="Times New Roman"/>
              </a:rPr>
              <a:t>B</a:t>
            </a:r>
            <a:r>
              <a:rPr dirty="0" smtClean="0" sz="1200" spc="-9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o</a:t>
            </a:r>
            <a:r>
              <a:rPr dirty="0" smtClean="0" sz="1200" spc="-9">
                <a:latin typeface="Times New Roman"/>
                <a:cs typeface="Times New Roman"/>
              </a:rPr>
              <a:t>k</a:t>
            </a:r>
            <a:r>
              <a:rPr dirty="0" smtClean="0" sz="1200" spc="-2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2002</a:t>
            </a:r>
            <a:r>
              <a:rPr dirty="0" smtClean="0" sz="1200" spc="-29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65">
                <a:latin typeface="Times New Roman"/>
                <a:cs typeface="Times New Roman"/>
              </a:rPr>
              <a:t> </a:t>
            </a:r>
            <a:r>
              <a:rPr dirty="0" smtClean="0" sz="1200" spc="-39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S</a:t>
            </a:r>
            <a:r>
              <a:rPr dirty="0" smtClean="0" sz="1200" spc="-1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0</a:t>
            </a:r>
            <a:r>
              <a:rPr dirty="0" smtClean="0" sz="1200" spc="-14">
                <a:latin typeface="Times New Roman"/>
                <a:cs typeface="Times New Roman"/>
              </a:rPr>
              <a:t>-</a:t>
            </a:r>
            <a:r>
              <a:rPr dirty="0" smtClean="0" sz="1200" spc="-9">
                <a:latin typeface="Times New Roman"/>
                <a:cs typeface="Times New Roman"/>
              </a:rPr>
              <a:t>8007</a:t>
            </a:r>
            <a:r>
              <a:rPr dirty="0" smtClean="0" sz="1200" spc="-14">
                <a:latin typeface="Times New Roman"/>
                <a:cs typeface="Times New Roman"/>
              </a:rPr>
              <a:t>-</a:t>
            </a:r>
            <a:r>
              <a:rPr dirty="0" smtClean="0" sz="1200" spc="-9">
                <a:latin typeface="Times New Roman"/>
                <a:cs typeface="Times New Roman"/>
              </a:rPr>
              <a:t>9</a:t>
            </a:r>
            <a:r>
              <a:rPr dirty="0" smtClean="0" sz="1200" spc="-25">
                <a:latin typeface="Times New Roman"/>
                <a:cs typeface="Times New Roman"/>
              </a:rPr>
              <a:t>3</a:t>
            </a:r>
            <a:r>
              <a:rPr dirty="0" smtClean="0" sz="1200" spc="-9">
                <a:latin typeface="Times New Roman"/>
                <a:cs typeface="Times New Roman"/>
              </a:rPr>
              <a:t>02</a:t>
            </a:r>
            <a:r>
              <a:rPr dirty="0" smtClean="0" sz="1200" spc="-14">
                <a:latin typeface="Times New Roman"/>
                <a:cs typeface="Times New Roman"/>
              </a:rPr>
              <a:t>-</a:t>
            </a:r>
            <a:r>
              <a:rPr dirty="0" smtClean="0" sz="1200" spc="-9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4" i="1">
                <a:latin typeface="Times New Roman"/>
                <a:cs typeface="Times New Roman"/>
              </a:rPr>
              <a:t>e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p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14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o</a:t>
            </a:r>
            <a:r>
              <a:rPr dirty="0" smtClean="0" sz="1200" spc="9" i="1">
                <a:latin typeface="Times New Roman"/>
                <a:cs typeface="Times New Roman"/>
              </a:rPr>
              <a:t>u</a:t>
            </a:r>
            <a:r>
              <a:rPr dirty="0" smtClean="0" sz="1200" spc="0" i="1">
                <a:latin typeface="Times New Roman"/>
                <a:cs typeface="Times New Roman"/>
              </a:rPr>
              <a:t>nds,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p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9" i="1">
                <a:latin typeface="Times New Roman"/>
                <a:cs typeface="Times New Roman"/>
              </a:rPr>
              <a:t>H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aling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ub.,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1993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9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89283-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784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5.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ere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God</a:t>
            </a:r>
            <a:r>
              <a:rPr dirty="0" smtClean="0" sz="1200" spc="4" i="1">
                <a:latin typeface="Times New Roman"/>
                <a:cs typeface="Times New Roman"/>
              </a:rPr>
              <a:t>'</a:t>
            </a: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9" i="1">
                <a:latin typeface="Times New Roman"/>
                <a:cs typeface="Times New Roman"/>
              </a:rPr>
              <a:t>m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dy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for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j</a:t>
            </a:r>
            <a:r>
              <a:rPr dirty="0" smtClean="0" sz="1200" spc="4" i="1">
                <a:latin typeface="Times New Roman"/>
                <a:cs typeface="Times New Roman"/>
              </a:rPr>
              <a:t>e</a:t>
            </a:r>
            <a:r>
              <a:rPr dirty="0" smtClean="0" sz="1200" spc="-4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tion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4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Hous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199</a:t>
            </a:r>
            <a:r>
              <a:rPr dirty="0" smtClean="0" sz="1200" spc="9">
                <a:latin typeface="Times New Roman"/>
                <a:cs typeface="Times New Roman"/>
              </a:rPr>
              <a:t>3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088368-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864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6.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0">
                <a:latin typeface="Times New Roman"/>
                <a:cs typeface="Times New Roman"/>
              </a:rPr>
              <a:t>udith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Nutt,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Pra</a:t>
            </a:r>
            <a:r>
              <a:rPr dirty="0" smtClean="0" sz="1200" spc="-4" i="1">
                <a:latin typeface="Times New Roman"/>
                <a:cs typeface="Times New Roman"/>
              </a:rPr>
              <a:t>y</a:t>
            </a:r>
            <a:r>
              <a:rPr dirty="0" smtClean="0" sz="1200" spc="0" i="1">
                <a:latin typeface="Times New Roman"/>
                <a:cs typeface="Times New Roman"/>
              </a:rPr>
              <a:t>ing</a:t>
            </a:r>
            <a:r>
              <a:rPr dirty="0" smtClean="0" sz="1200" spc="-9" i="1">
                <a:latin typeface="Times New Roman"/>
                <a:cs typeface="Times New Roman"/>
              </a:rPr>
              <a:t> </a:t>
            </a:r>
            <a:r>
              <a:rPr dirty="0" smtClean="0" sz="1200" spc="14" i="1">
                <a:latin typeface="Times New Roman"/>
                <a:cs typeface="Times New Roman"/>
              </a:rPr>
              <a:t>f</a:t>
            </a:r>
            <a:r>
              <a:rPr dirty="0" smtClean="0" sz="1200" spc="0" i="1">
                <a:latin typeface="Times New Roman"/>
                <a:cs typeface="Times New Roman"/>
              </a:rPr>
              <a:t>or</a:t>
            </a:r>
            <a:r>
              <a:rPr dirty="0" smtClean="0" sz="1200" spc="-9" i="1">
                <a:latin typeface="Times New Roman"/>
                <a:cs typeface="Times New Roman"/>
              </a:rPr>
              <a:t> </a:t>
            </a:r>
            <a:r>
              <a:rPr dirty="0" smtClean="0" sz="1200" spc="14" i="1">
                <a:latin typeface="Times New Roman"/>
                <a:cs typeface="Times New Roman"/>
              </a:rPr>
              <a:t>Y</a:t>
            </a:r>
            <a:r>
              <a:rPr dirty="0" smtClean="0" sz="1200" spc="0" i="1">
                <a:latin typeface="Times New Roman"/>
                <a:cs typeface="Times New Roman"/>
              </a:rPr>
              <a:t>our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U</a:t>
            </a:r>
            <a:r>
              <a:rPr dirty="0" smtClean="0" sz="1200" spc="-9" i="1">
                <a:latin typeface="Times New Roman"/>
                <a:cs typeface="Times New Roman"/>
              </a:rPr>
              <a:t>n</a:t>
            </a:r>
            <a:r>
              <a:rPr dirty="0" smtClean="0" sz="1200" spc="0" i="1">
                <a:latin typeface="Times New Roman"/>
                <a:cs typeface="Times New Roman"/>
              </a:rPr>
              <a:t>born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hild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1989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38523-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2829.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Av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  <a:hlinkClick r:id="rId2"/>
              </a:rPr>
              <a:t>om</a:t>
            </a:r>
            <a:r>
              <a:rPr dirty="0" smtClean="0" sz="1200" spc="0">
                <a:latin typeface="Times New Roman"/>
                <a:cs typeface="Times New Roman"/>
                <a:hlinkClick r:id="rId2"/>
              </a:rPr>
              <a:t> </a:t>
            </a:r>
            <a:r>
              <a:rPr dirty="0" smtClean="0" sz="1200" spc="9">
                <a:latin typeface="Times New Roman"/>
                <a:cs typeface="Times New Roman"/>
                <a:hlinkClick r:id="rId2"/>
              </a:rPr>
              <a:t>w</a:t>
            </a:r>
            <a:r>
              <a:rPr dirty="0" smtClean="0" sz="1200" spc="0">
                <a:latin typeface="Times New Roman"/>
                <a:cs typeface="Times New Roman"/>
                <a:hlinkClick r:id="rId2"/>
              </a:rPr>
              <a:t>ww.</a:t>
            </a:r>
            <a:r>
              <a:rPr dirty="0" smtClean="0" sz="1200" spc="4">
                <a:latin typeface="Times New Roman"/>
                <a:cs typeface="Times New Roman"/>
                <a:hlinkClick r:id="rId2"/>
              </a:rPr>
              <a:t>C</a:t>
            </a:r>
            <a:r>
              <a:rPr dirty="0" smtClean="0" sz="1200" spc="0"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-4"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>
                <a:latin typeface="Times New Roman"/>
                <a:cs typeface="Times New Roman"/>
                <a:hlinkClick r:id="rId2"/>
              </a:rPr>
              <a:t>isti</a:t>
            </a:r>
            <a:r>
              <a:rPr dirty="0" smtClean="0" sz="1200" spc="-4">
                <a:latin typeface="Times New Roman"/>
                <a:cs typeface="Times New Roman"/>
                <a:hlinkClick r:id="rId2"/>
              </a:rPr>
              <a:t>a</a:t>
            </a:r>
            <a:r>
              <a:rPr dirty="0" smtClean="0" sz="1200" spc="0">
                <a:latin typeface="Times New Roman"/>
                <a:cs typeface="Times New Roman"/>
                <a:hlinkClick r:id="rId2"/>
              </a:rPr>
              <a:t>nh</a:t>
            </a:r>
            <a:r>
              <a:rPr dirty="0" smtClean="0" sz="1200" spc="-4"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-4">
                <a:latin typeface="Times New Roman"/>
                <a:cs typeface="Times New Roman"/>
                <a:hlinkClick r:id="rId2"/>
              </a:rPr>
              <a:t>a</a:t>
            </a:r>
            <a:r>
              <a:rPr dirty="0" smtClean="0" sz="1200" spc="0">
                <a:latin typeface="Times New Roman"/>
                <a:cs typeface="Times New Roman"/>
                <a:hlinkClick r:id="rId2"/>
              </a:rPr>
              <a:t>lin</a:t>
            </a:r>
            <a:r>
              <a:rPr dirty="0" smtClean="0" sz="1200" spc="-9">
                <a:latin typeface="Times New Roman"/>
                <a:cs typeface="Times New Roman"/>
                <a:hlinkClick r:id="rId2"/>
              </a:rPr>
              <a:t>g</a:t>
            </a:r>
            <a:r>
              <a:rPr dirty="0" smtClean="0" sz="1200" spc="0">
                <a:latin typeface="Times New Roman"/>
                <a:cs typeface="Times New Roman"/>
                <a:hlinkClick r:id="rId2"/>
              </a:rPr>
              <a:t>min</a:t>
            </a:r>
            <a:r>
              <a:rPr dirty="0" smtClean="0" sz="1200" spc="9">
                <a:latin typeface="Times New Roman"/>
                <a:cs typeface="Times New Roman"/>
                <a:hlinkClick r:id="rId2"/>
              </a:rPr>
              <a:t>.</a:t>
            </a:r>
            <a:r>
              <a:rPr dirty="0" smtClean="0" sz="1200" spc="0">
                <a:latin typeface="Times New Roman"/>
                <a:cs typeface="Times New Roman"/>
                <a:hlinkClick r:id="rId2"/>
              </a:rPr>
              <a:t>o</a:t>
            </a:r>
            <a:r>
              <a:rPr dirty="0" smtClean="0" sz="1200" spc="-4"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-9">
                <a:latin typeface="Times New Roman"/>
                <a:cs typeface="Times New Roman"/>
                <a:hlinkClick r:id="rId2"/>
              </a:rPr>
              <a:t>g</a:t>
            </a:r>
            <a:r>
              <a:rPr dirty="0" smtClean="0" sz="1200" spc="0">
                <a:latin typeface="Times New Roman"/>
                <a:cs typeface="Times New Roman"/>
                <a:hlinkClick r:id="rId2"/>
              </a:rPr>
              <a:t>,</a:t>
            </a:r>
            <a:r>
              <a:rPr dirty="0" smtClean="0" sz="1200" spc="0">
                <a:latin typeface="Times New Roman"/>
                <a:cs typeface="Times New Roman"/>
                <a:hlinkClick r:id="rId2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90</a:t>
            </a:r>
            <a:r>
              <a:rPr dirty="0" smtClean="0" sz="1200" spc="9">
                <a:latin typeface="Times New Roman"/>
                <a:cs typeface="Times New Roman"/>
              </a:rPr>
              <a:t>4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765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3332.)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Thom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T</a:t>
            </a:r>
            <a:r>
              <a:rPr dirty="0" smtClean="0" sz="1200" spc="0" i="1">
                <a:latin typeface="Times New Roman"/>
                <a:cs typeface="Times New Roman"/>
              </a:rPr>
              <a:t>he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-4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L</a:t>
            </a:r>
            <a:r>
              <a:rPr dirty="0" smtClean="0" sz="1200" spc="0" i="1">
                <a:latin typeface="Times New Roman"/>
                <a:cs typeface="Times New Roman"/>
              </a:rPr>
              <a:t>ife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of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Unb</a:t>
            </a:r>
            <a:r>
              <a:rPr dirty="0" smtClean="0" sz="1200" spc="9" i="1">
                <a:latin typeface="Times New Roman"/>
                <a:cs typeface="Times New Roman"/>
              </a:rPr>
              <a:t>o</a:t>
            </a:r>
            <a:r>
              <a:rPr dirty="0" smtClean="0" sz="1200" spc="0" i="1">
                <a:latin typeface="Times New Roman"/>
                <a:cs typeface="Times New Roman"/>
              </a:rPr>
              <a:t>rn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hild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umm</a:t>
            </a:r>
            <a:r>
              <a:rPr dirty="0" smtClean="0" sz="1200" spc="-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ooks,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1981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6577887"/>
            <a:ext cx="17221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300" y="6928408"/>
            <a:ext cx="175260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3.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300" y="7454187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5.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300" y="7804708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6.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300" y="8155227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7.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75179" y="9427767"/>
            <a:ext cx="365760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  <a:tabLst>
                <a:tab pos="19177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#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	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www.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a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l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n</a:t>
            </a:r>
            <a:r>
              <a:rPr dirty="0" smtClean="0" sz="1200" spc="-9" u="sng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g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f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t</a:t>
            </a:r>
            <a:r>
              <a:rPr dirty="0" smtClean="0" sz="1200" spc="9" u="sng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s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pi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t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.o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3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3688" y="462564"/>
            <a:ext cx="33159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4">
                <a:latin typeface="Times New Roman"/>
                <a:cs typeface="Times New Roman"/>
              </a:rPr>
              <a:t>1</a:t>
            </a:r>
            <a:r>
              <a:rPr dirty="0" smtClean="0" sz="1400" spc="-4"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1144827"/>
            <a:ext cx="175260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6.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7.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500" y="1144827"/>
            <a:ext cx="2713177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bondi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500" y="1495347"/>
            <a:ext cx="28468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7A.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44700" y="1495347"/>
            <a:ext cx="209275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34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mptoms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1670607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8.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7500" y="1670607"/>
            <a:ext cx="5165293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dopt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ost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ultu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7500" y="2021127"/>
            <a:ext cx="28468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8A.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44700" y="2021127"/>
            <a:ext cx="228295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ef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doption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300" y="2196387"/>
            <a:ext cx="251460" cy="703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59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9.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10.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11.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12.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87500" y="2196387"/>
            <a:ext cx="4672911" cy="703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Fac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hildho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  <a:p>
            <a:pPr marL="12700" indent="0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hool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hool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tion)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Multiple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-4">
                <a:latin typeface="Times New Roman"/>
                <a:cs typeface="Times New Roman"/>
              </a:rPr>
              <a:t>Fac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arr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300" y="3072687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87500" y="3072687"/>
            <a:ext cx="5300342" cy="5961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H</a:t>
            </a:r>
            <a:r>
              <a:rPr dirty="0" smtClean="0" sz="1200" spc="-4" b="1">
                <a:latin typeface="Times New Roman"/>
                <a:cs typeface="Times New Roman"/>
              </a:rPr>
              <a:t>er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age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9" b="1">
                <a:latin typeface="Times New Roman"/>
                <a:cs typeface="Times New Roman"/>
              </a:rPr>
              <a:t>j</a:t>
            </a:r>
            <a:r>
              <a:rPr dirty="0" smtClean="0" sz="1200" spc="-4" b="1">
                <a:latin typeface="Times New Roman"/>
                <a:cs typeface="Times New Roman"/>
              </a:rPr>
              <a:t>ect</a:t>
            </a:r>
            <a:r>
              <a:rPr dirty="0" smtClean="0" sz="1200" spc="0" b="1">
                <a:latin typeface="Times New Roman"/>
                <a:cs typeface="Times New Roman"/>
              </a:rPr>
              <a:t>io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r>
              <a:rPr dirty="0" smtClean="0" sz="1200" spc="295" b="1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132740" indent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 i="1">
                <a:latin typeface="Times New Roman"/>
                <a:cs typeface="Times New Roman"/>
              </a:rPr>
              <a:t>"</a:t>
            </a:r>
            <a:r>
              <a:rPr dirty="0" smtClean="0" sz="1200" spc="0" i="1">
                <a:latin typeface="Times New Roman"/>
                <a:cs typeface="Times New Roman"/>
              </a:rPr>
              <a:t>…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God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9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aw</a:t>
            </a:r>
            <a:r>
              <a:rPr dirty="0" smtClean="0" sz="1200" spc="4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-4" i="1">
                <a:latin typeface="Times New Roman"/>
                <a:cs typeface="Times New Roman"/>
              </a:rPr>
              <a:t>v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ry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thing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that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</a:t>
            </a:r>
            <a:r>
              <a:rPr dirty="0" smtClean="0" sz="1200" spc="9" i="1">
                <a:latin typeface="Times New Roman"/>
                <a:cs typeface="Times New Roman"/>
              </a:rPr>
              <a:t>a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mad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,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and,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b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hold,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it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as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ve</a:t>
            </a:r>
            <a:r>
              <a:rPr dirty="0" smtClean="0" sz="1200" spc="0" i="1">
                <a:latin typeface="Times New Roman"/>
                <a:cs typeface="Times New Roman"/>
              </a:rPr>
              <a:t>ry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good"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1:31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sugg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bidd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it,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disob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tous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hint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m)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llious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pping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25908" indent="45719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sult,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rce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omis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hildbi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would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ow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3:16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19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indent="4572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Eve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ommitt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igi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eref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nts)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4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g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-4" b="1">
                <a:latin typeface="Times New Roman"/>
                <a:cs typeface="Times New Roman"/>
              </a:rPr>
              <a:t>ere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ubs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um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5:12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36575" indent="457200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9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rec</a:t>
            </a:r>
            <a:r>
              <a:rPr dirty="0" smtClean="0" sz="1200" spc="0">
                <a:latin typeface="Times New Roman"/>
                <a:cs typeface="Times New Roman"/>
              </a:rPr>
              <a:t>ipi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"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sin"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lious,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disob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an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acr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qui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e-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"</a:t>
            </a:r>
            <a:r>
              <a:rPr dirty="0" smtClean="0" sz="1200" spc="0" i="1">
                <a:latin typeface="Times New Roman"/>
                <a:cs typeface="Times New Roman"/>
              </a:rPr>
              <a:t>b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long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to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-4" i="1">
                <a:latin typeface="Times New Roman"/>
                <a:cs typeface="Times New Roman"/>
              </a:rPr>
              <a:t>v</a:t>
            </a:r>
            <a:r>
              <a:rPr dirty="0" smtClean="0" sz="1200" spc="0" i="1">
                <a:latin typeface="Times New Roman"/>
                <a:cs typeface="Times New Roman"/>
              </a:rPr>
              <a:t>il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on</a:t>
            </a:r>
            <a:r>
              <a:rPr dirty="0" smtClean="0" sz="1200" spc="4" i="1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"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0">
                <a:latin typeface="Times New Roman"/>
                <a:cs typeface="Times New Roman"/>
              </a:rPr>
              <a:t>ohn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3:12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onsid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nipul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in.</a:t>
            </a:r>
            <a:endParaRPr sz="1200">
              <a:latin typeface="Times New Roman"/>
              <a:cs typeface="Times New Roman"/>
            </a:endParaRPr>
          </a:p>
          <a:p>
            <a:pPr marL="12700" marR="130759" indent="457200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-4" b="1">
                <a:latin typeface="Times New Roman"/>
                <a:cs typeface="Times New Roman"/>
              </a:rPr>
              <a:t>ere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9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re</a:t>
            </a:r>
            <a:r>
              <a:rPr dirty="0" smtClean="0" sz="1200" spc="9" b="1">
                <a:latin typeface="Times New Roman"/>
                <a:cs typeface="Times New Roman"/>
              </a:rPr>
              <a:t>j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4" b="1">
                <a:latin typeface="Times New Roman"/>
                <a:cs typeface="Times New Roman"/>
              </a:rPr>
              <a:t>c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most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hoi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"</a:t>
            </a:r>
            <a:r>
              <a:rPr dirty="0" smtClean="0" sz="1200" spc="4" i="1">
                <a:latin typeface="Times New Roman"/>
                <a:cs typeface="Times New Roman"/>
              </a:rPr>
              <a:t>T</a:t>
            </a:r>
            <a:r>
              <a:rPr dirty="0" smtClean="0" sz="1200" spc="0" i="1">
                <a:latin typeface="Times New Roman"/>
                <a:cs typeface="Times New Roman"/>
              </a:rPr>
              <a:t>h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L</a:t>
            </a:r>
            <a:r>
              <a:rPr dirty="0" smtClean="0" sz="1200" spc="0" i="1">
                <a:latin typeface="Times New Roman"/>
                <a:cs typeface="Times New Roman"/>
              </a:rPr>
              <a:t>ord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said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to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C</a:t>
            </a:r>
            <a:r>
              <a:rPr dirty="0" smtClean="0" sz="1200" spc="-9" i="1">
                <a:latin typeface="Times New Roman"/>
                <a:cs typeface="Times New Roman"/>
              </a:rPr>
              <a:t>a</a:t>
            </a:r>
            <a:r>
              <a:rPr dirty="0" smtClean="0" sz="1200" spc="0" i="1">
                <a:latin typeface="Times New Roman"/>
                <a:cs typeface="Times New Roman"/>
              </a:rPr>
              <a:t>in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…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I</a:t>
            </a:r>
            <a:r>
              <a:rPr dirty="0" smtClean="0" sz="1200" spc="0" i="1">
                <a:latin typeface="Times New Roman"/>
                <a:cs typeface="Times New Roman"/>
              </a:rPr>
              <a:t>f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y</a:t>
            </a:r>
            <a:r>
              <a:rPr dirty="0" smtClean="0" sz="1200" spc="0" i="1">
                <a:latin typeface="Times New Roman"/>
                <a:cs typeface="Times New Roman"/>
              </a:rPr>
              <a:t>ou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do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hat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-9" i="1">
                <a:latin typeface="Times New Roman"/>
                <a:cs typeface="Times New Roman"/>
              </a:rPr>
              <a:t>i</a:t>
            </a:r>
            <a:r>
              <a:rPr dirty="0" smtClean="0" sz="1200" spc="0" i="1">
                <a:latin typeface="Times New Roman"/>
                <a:cs typeface="Times New Roman"/>
              </a:rPr>
              <a:t>ght,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ill</a:t>
            </a:r>
            <a:endParaRPr sz="1200">
              <a:latin typeface="Times New Roman"/>
              <a:cs typeface="Times New Roman"/>
            </a:endParaRPr>
          </a:p>
          <a:p>
            <a:pPr marL="12700" marR="26060">
              <a:lnSpc>
                <a:spcPct val="95825"/>
              </a:lnSpc>
            </a:pPr>
            <a:r>
              <a:rPr dirty="0" smtClean="0" sz="1200" spc="-4" i="1">
                <a:latin typeface="Times New Roman"/>
                <a:cs typeface="Times New Roman"/>
              </a:rPr>
              <a:t>y</a:t>
            </a:r>
            <a:r>
              <a:rPr dirty="0" smtClean="0" sz="1200" spc="0" i="1">
                <a:latin typeface="Times New Roman"/>
                <a:cs typeface="Times New Roman"/>
              </a:rPr>
              <a:t>ou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not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be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-4" i="1">
                <a:latin typeface="Times New Roman"/>
                <a:cs typeface="Times New Roman"/>
              </a:rPr>
              <a:t>c</a:t>
            </a:r>
            <a:r>
              <a:rPr dirty="0" smtClean="0" sz="1200" spc="4" i="1">
                <a:latin typeface="Times New Roman"/>
                <a:cs typeface="Times New Roman"/>
              </a:rPr>
              <a:t>c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pt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d?”</a:t>
            </a:r>
            <a:r>
              <a:rPr dirty="0" smtClean="0" sz="1200" spc="4" i="1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4:7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fe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e-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it.</a:t>
            </a:r>
            <a:endParaRPr sz="1200">
              <a:latin typeface="Times New Roman"/>
              <a:cs typeface="Times New Roman"/>
            </a:endParaRPr>
          </a:p>
          <a:p>
            <a:pPr marL="12700" marR="62636" indent="457200">
              <a:lnSpc>
                <a:spcPct val="95825"/>
              </a:lnSpc>
            </a:pP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9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isi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ultim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e-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"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”</a:t>
            </a:r>
            <a:r>
              <a:rPr dirty="0" smtClean="0" sz="1200" spc="295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using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eac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ndonm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4:13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14)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lps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mptoms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tod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uss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“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”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4" i="1">
                <a:latin typeface="Times New Roman"/>
                <a:cs typeface="Times New Roman"/>
              </a:rPr>
              <a:t>x</a:t>
            </a:r>
            <a:r>
              <a:rPr dirty="0" smtClean="0" sz="1200" spc="-4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use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Me</a:t>
            </a:r>
            <a:r>
              <a:rPr dirty="0" smtClean="0" sz="1200" spc="0" i="1">
                <a:latin typeface="Times New Roman"/>
                <a:cs typeface="Times New Roman"/>
              </a:rPr>
              <a:t>,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14" i="1">
                <a:latin typeface="Times New Roman"/>
                <a:cs typeface="Times New Roman"/>
              </a:rPr>
              <a:t>Y</a:t>
            </a:r>
            <a:r>
              <a:rPr dirty="0" smtClean="0" sz="1200" spc="0" i="1">
                <a:latin typeface="Times New Roman"/>
                <a:cs typeface="Times New Roman"/>
              </a:rPr>
              <a:t>our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j</a:t>
            </a:r>
            <a:r>
              <a:rPr dirty="0" smtClean="0" sz="1200" spc="-4" i="1">
                <a:latin typeface="Times New Roman"/>
                <a:cs typeface="Times New Roman"/>
              </a:rPr>
              <a:t>ec</a:t>
            </a:r>
            <a:r>
              <a:rPr dirty="0" smtClean="0" sz="1200" spc="0" i="1">
                <a:latin typeface="Times New Roman"/>
                <a:cs typeface="Times New Roman"/>
              </a:rPr>
              <a:t>tion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Sho</a:t>
            </a:r>
            <a:r>
              <a:rPr dirty="0" smtClean="0" sz="1200" spc="4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ing,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75179" y="9427767"/>
            <a:ext cx="365760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  <a:tabLst>
                <a:tab pos="19177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#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	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www.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l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n</a:t>
            </a:r>
            <a:r>
              <a:rPr dirty="0" smtClean="0" sz="1200" spc="-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f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pi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.o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3688" y="462564"/>
            <a:ext cx="33159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4">
                <a:latin typeface="Times New Roman"/>
                <a:cs typeface="Times New Roman"/>
              </a:rPr>
              <a:t>1</a:t>
            </a:r>
            <a:r>
              <a:rPr dirty="0" smtClean="0" sz="1400" spc="-4">
                <a:latin typeface="Times New Roman"/>
                <a:cs typeface="Times New Roman"/>
              </a:rPr>
              <a:t>14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1320087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500" y="1320087"/>
            <a:ext cx="5297142" cy="2981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 b="1">
                <a:latin typeface="Times New Roman"/>
                <a:cs typeface="Times New Roman"/>
              </a:rPr>
              <a:t>G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4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re</a:t>
            </a:r>
            <a:r>
              <a:rPr dirty="0" smtClean="0" sz="1200" spc="9" b="1">
                <a:latin typeface="Times New Roman"/>
                <a:cs typeface="Times New Roman"/>
              </a:rPr>
              <a:t>j</a:t>
            </a:r>
            <a:r>
              <a:rPr dirty="0" smtClean="0" sz="1200" spc="-4" b="1">
                <a:latin typeface="Times New Roman"/>
                <a:cs typeface="Times New Roman"/>
              </a:rPr>
              <a:t>ect</a:t>
            </a:r>
            <a:r>
              <a:rPr dirty="0" smtClean="0" sz="1200" spc="0" b="1">
                <a:latin typeface="Times New Roman"/>
                <a:cs typeface="Times New Roman"/>
              </a:rPr>
              <a:t>io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9" b="1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endParaRPr sz="1200">
              <a:latin typeface="Times New Roman"/>
              <a:cs typeface="Times New Roman"/>
            </a:endParaRPr>
          </a:p>
          <a:p>
            <a:pPr marL="12700" marR="70103" indent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disposition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er-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9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pt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ondition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disob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omis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ut.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30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ece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-4" b="1">
                <a:latin typeface="Times New Roman"/>
                <a:cs typeface="Times New Roman"/>
              </a:rPr>
              <a:t>er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9" b="1">
                <a:latin typeface="Times New Roman"/>
                <a:cs typeface="Times New Roman"/>
              </a:rPr>
              <a:t>g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4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j</a:t>
            </a:r>
            <a:r>
              <a:rPr dirty="0" smtClean="0" sz="1200" spc="4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ct</a:t>
            </a:r>
            <a:r>
              <a:rPr dirty="0" smtClean="0" sz="1200" spc="14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on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sins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disob</a:t>
            </a:r>
            <a:r>
              <a:rPr dirty="0" smtClean="0" sz="1200" spc="-4">
                <a:latin typeface="Times New Roman"/>
                <a:cs typeface="Times New Roman"/>
              </a:rPr>
              <a:t>e-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llion)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not.</a:t>
            </a:r>
            <a:endParaRPr sz="1200">
              <a:latin typeface="Times New Roman"/>
              <a:cs typeface="Times New Roman"/>
            </a:endParaRPr>
          </a:p>
          <a:p>
            <a:pPr marL="12700" indent="45719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uss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“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era-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”</a:t>
            </a:r>
            <a:r>
              <a:rPr dirty="0" smtClean="0" sz="1200" spc="295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ff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diso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tion)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ds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ld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odus</a:t>
            </a:r>
            <a:endParaRPr sz="1200">
              <a:latin typeface="Times New Roman"/>
              <a:cs typeface="Times New Roman"/>
            </a:endParaRPr>
          </a:p>
          <a:p>
            <a:pPr marL="12700" marR="178307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20:5: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"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.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L</a:t>
            </a:r>
            <a:r>
              <a:rPr dirty="0" smtClean="0" sz="1200" spc="0" i="1">
                <a:latin typeface="Times New Roman"/>
                <a:cs typeface="Times New Roman"/>
              </a:rPr>
              <a:t>ord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thy</a:t>
            </a:r>
            <a:r>
              <a:rPr dirty="0" smtClean="0" sz="1200" spc="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God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am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j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alous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God,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v</a:t>
            </a:r>
            <a:r>
              <a:rPr dirty="0" smtClean="0" sz="1200" spc="0" i="1">
                <a:latin typeface="Times New Roman"/>
                <a:cs typeface="Times New Roman"/>
              </a:rPr>
              <a:t>isiting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iniquity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of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-1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fath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rs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upon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hildr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unto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third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and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fourth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g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ration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of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that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hate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m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."</a:t>
            </a:r>
            <a:endParaRPr sz="1200">
              <a:latin typeface="Times New Roman"/>
              <a:cs typeface="Times New Roman"/>
            </a:endParaRPr>
          </a:p>
          <a:p>
            <a:pPr marL="12700" marR="116585" indent="457200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those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toms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mptoms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ll.</a:t>
            </a:r>
            <a:endParaRPr sz="1200">
              <a:latin typeface="Times New Roman"/>
              <a:cs typeface="Times New Roman"/>
            </a:endParaRPr>
          </a:p>
          <a:p>
            <a:pPr marL="469900" marR="13586">
              <a:lnSpc>
                <a:spcPct val="95825"/>
              </a:lnSpc>
            </a:pP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k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bout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ollows:)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4474767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3.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7500" y="4474767"/>
            <a:ext cx="5210274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14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-14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nn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9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4" b="1">
                <a:latin typeface="Times New Roman"/>
                <a:cs typeface="Times New Roman"/>
              </a:rPr>
              <a:t>p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r>
              <a:rPr dirty="0" smtClean="0" sz="1200" spc="29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ollow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ic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can</a:t>
            </a:r>
            <a:endParaRPr sz="1200">
              <a:latin typeface="Times New Roman"/>
              <a:cs typeface="Times New Roman"/>
            </a:endParaRPr>
          </a:p>
          <a:p>
            <a:pPr marL="12700" indent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individ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s)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re-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7500" y="5000547"/>
            <a:ext cx="251460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753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3</a:t>
            </a:r>
            <a:r>
              <a:rPr dirty="0" smtClean="0" sz="1200" spc="-4">
                <a:latin typeface="Times New Roman"/>
                <a:cs typeface="Times New Roman"/>
              </a:rPr>
              <a:t>a.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3b.</a:t>
            </a:r>
            <a:endParaRPr sz="1200">
              <a:latin typeface="Times New Roman"/>
              <a:cs typeface="Times New Roman"/>
            </a:endParaRPr>
          </a:p>
          <a:p>
            <a:pPr marL="12700" marR="9753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3</a:t>
            </a:r>
            <a:r>
              <a:rPr dirty="0" smtClean="0" sz="1200" spc="-4">
                <a:latin typeface="Times New Roman"/>
                <a:cs typeface="Times New Roman"/>
              </a:rPr>
              <a:t>c.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44700" y="5000547"/>
            <a:ext cx="4720206" cy="12293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28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endParaRPr sz="1200">
              <a:latin typeface="Times New Roman"/>
              <a:cs typeface="Times New Roman"/>
            </a:endParaRPr>
          </a:p>
          <a:p>
            <a:pPr marL="12700" marR="262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are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ed</a:t>
            </a:r>
            <a:endParaRPr sz="1200">
              <a:latin typeface="Times New Roman"/>
              <a:cs typeface="Times New Roman"/>
            </a:endParaRPr>
          </a:p>
          <a:p>
            <a:pPr marL="12700" marR="190550" indent="0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sult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lust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"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"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dult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marR="262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ill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rce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ovide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marR="262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bus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7500" y="5701587"/>
            <a:ext cx="251460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3d.</a:t>
            </a:r>
            <a:endParaRPr sz="1200">
              <a:latin typeface="Times New Roman"/>
              <a:cs typeface="Times New Roman"/>
            </a:endParaRPr>
          </a:p>
          <a:p>
            <a:pPr marL="12700" marR="9753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3</a:t>
            </a:r>
            <a:r>
              <a:rPr dirty="0" smtClean="0" sz="1200" spc="-4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3</a:t>
            </a:r>
            <a:r>
              <a:rPr dirty="0" smtClean="0" sz="1200" spc="-4">
                <a:latin typeface="Times New Roman"/>
                <a:cs typeface="Times New Roman"/>
              </a:rPr>
              <a:t>f.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300" y="6402627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87500" y="6402627"/>
            <a:ext cx="5319369" cy="703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v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4" b="1">
                <a:latin typeface="Times New Roman"/>
                <a:cs typeface="Times New Roman"/>
              </a:rPr>
              <a:t>ud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-14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9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du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p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g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y: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9" b="1">
                <a:latin typeface="Times New Roman"/>
                <a:cs typeface="Times New Roman"/>
              </a:rPr>
              <a:t> 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book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T</a:t>
            </a:r>
            <a:r>
              <a:rPr dirty="0" smtClean="0" sz="1200" spc="0" i="1">
                <a:latin typeface="Times New Roman"/>
                <a:cs typeface="Times New Roman"/>
              </a:rPr>
              <a:t>he</a:t>
            </a:r>
            <a:endParaRPr sz="1200">
              <a:latin typeface="Times New Roman"/>
              <a:cs typeface="Times New Roman"/>
            </a:endParaRPr>
          </a:p>
          <a:p>
            <a:pPr marL="12700" marR="44477" indent="0">
              <a:lnSpc>
                <a:spcPct val="95825"/>
              </a:lnSpc>
            </a:pP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-4" i="1">
                <a:latin typeface="Times New Roman"/>
                <a:cs typeface="Times New Roman"/>
              </a:rPr>
              <a:t>ec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L</a:t>
            </a:r>
            <a:r>
              <a:rPr dirty="0" smtClean="0" sz="1200" spc="0" i="1">
                <a:latin typeface="Times New Roman"/>
                <a:cs typeface="Times New Roman"/>
              </a:rPr>
              <a:t>ife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of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Unborn</a:t>
            </a:r>
            <a:r>
              <a:rPr dirty="0" smtClean="0" sz="1200" spc="9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hild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Thom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440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5056</a:t>
            </a:r>
            <a:r>
              <a:rPr dirty="0" smtClean="0" sz="1200" spc="9">
                <a:latin typeface="Times New Roman"/>
                <a:cs typeface="Times New Roman"/>
              </a:rPr>
              <a:t>5</a:t>
            </a:r>
            <a:r>
              <a:rPr dirty="0" smtClean="0" sz="1200" spc="9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8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quot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biliti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ut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o,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87500" y="7103667"/>
            <a:ext cx="251460" cy="1930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753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4</a:t>
            </a:r>
            <a:r>
              <a:rPr dirty="0" smtClean="0" sz="1200" spc="-4">
                <a:latin typeface="Times New Roman"/>
                <a:cs typeface="Times New Roman"/>
              </a:rPr>
              <a:t>a.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4b.</a:t>
            </a:r>
            <a:endParaRPr sz="1200">
              <a:latin typeface="Times New Roman"/>
              <a:cs typeface="Times New Roman"/>
            </a:endParaRPr>
          </a:p>
          <a:p>
            <a:pPr marL="12700" marR="9753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4</a:t>
            </a:r>
            <a:r>
              <a:rPr dirty="0" smtClean="0" sz="1200" spc="-4">
                <a:latin typeface="Times New Roman"/>
                <a:cs typeface="Times New Roman"/>
              </a:rPr>
              <a:t>c.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4d.</a:t>
            </a:r>
            <a:endParaRPr sz="1200">
              <a:latin typeface="Times New Roman"/>
              <a:cs typeface="Times New Roman"/>
            </a:endParaRPr>
          </a:p>
          <a:p>
            <a:pPr marL="12700" marR="9144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4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4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1524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4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4h.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4i.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4j.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4k.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44700" y="7103667"/>
            <a:ext cx="4592140" cy="1930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ear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music</a:t>
            </a:r>
            <a:endParaRPr sz="1200">
              <a:latin typeface="Times New Roman"/>
              <a:cs typeface="Times New Roman"/>
            </a:endParaRPr>
          </a:p>
          <a:p>
            <a:pPr marL="12700" marR="1748028" indent="0">
              <a:lnSpc>
                <a:spcPct val="95825"/>
              </a:lnSpc>
            </a:pPr>
            <a:r>
              <a:rPr dirty="0" smtClean="0" sz="1200" spc="-4">
                <a:latin typeface="Times New Roman"/>
                <a:cs typeface="Times New Roman"/>
              </a:rPr>
              <a:t>Fee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voi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smok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eac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thinks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bout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tte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1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biliti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isions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bout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reac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usi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bond)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uma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ttitud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9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75179" y="9427767"/>
            <a:ext cx="365760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  <a:tabLst>
                <a:tab pos="19177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#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	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www.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l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n</a:t>
            </a:r>
            <a:r>
              <a:rPr dirty="0" smtClean="0" sz="1200" spc="-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f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pi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.o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3688" y="462564"/>
            <a:ext cx="33159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4">
                <a:latin typeface="Times New Roman"/>
                <a:cs typeface="Times New Roman"/>
              </a:rPr>
              <a:t>1</a:t>
            </a:r>
            <a:r>
              <a:rPr dirty="0" smtClean="0" sz="1400" spc="-4">
                <a:latin typeface="Times New Roman"/>
                <a:cs typeface="Times New Roman"/>
              </a:rPr>
              <a:t>15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7500" y="1144827"/>
            <a:ext cx="21793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4l.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44700" y="1144827"/>
            <a:ext cx="4779591" cy="1579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home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odu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-4">
                <a:latin typeface="Times New Roman"/>
                <a:cs typeface="Times New Roman"/>
              </a:rPr>
              <a:t>Fee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shows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ear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rre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em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uilt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womb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ce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sponsibili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9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(</a:t>
            </a:r>
            <a:r>
              <a:rPr dirty="0" smtClean="0" sz="1200" spc="-9">
                <a:latin typeface="Times New Roman"/>
                <a:cs typeface="Times New Roman"/>
              </a:rPr>
              <a:t>"</a:t>
            </a:r>
            <a:r>
              <a:rPr dirty="0" smtClean="0" sz="1200" spc="0">
                <a:latin typeface="Times New Roman"/>
                <a:cs typeface="Times New Roman"/>
              </a:rPr>
              <a:t>if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inju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9">
                <a:latin typeface="Times New Roman"/>
                <a:cs typeface="Times New Roman"/>
              </a:rPr>
              <a:t>"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womb)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4">
                <a:latin typeface="Times New Roman"/>
                <a:cs typeface="Times New Roman"/>
              </a:rPr>
              <a:t>ace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stom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500" y="1495347"/>
            <a:ext cx="294132" cy="1054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4m.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4n.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4o.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4p.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4q.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4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2900475"/>
            <a:ext cx="28498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4A.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7500" y="2900475"/>
            <a:ext cx="312511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14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c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at</a:t>
            </a:r>
            <a:r>
              <a:rPr dirty="0" smtClean="0" sz="1200" spc="9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ay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se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rej</a:t>
            </a:r>
            <a:r>
              <a:rPr dirty="0" smtClean="0" sz="1200" spc="4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ct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9" b="1">
                <a:latin typeface="Times New Roman"/>
                <a:cs typeface="Times New Roman"/>
              </a:rPr>
              <a:t>w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ile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-4" b="1">
                <a:latin typeface="Times New Roman"/>
                <a:cs typeface="Times New Roman"/>
              </a:rPr>
              <a:t>-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-4" b="1">
                <a:latin typeface="Times New Roman"/>
                <a:cs typeface="Times New Roman"/>
              </a:rPr>
              <a:t>tero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7500" y="3072687"/>
            <a:ext cx="175260" cy="12293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3.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5.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6.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7.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44700" y="3072687"/>
            <a:ext cx="4672911" cy="2631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35931" algn="just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Att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marL="12700" marR="2553840" algn="just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didn</a:t>
            </a:r>
            <a:r>
              <a:rPr dirty="0" smtClean="0" sz="1200" spc="-9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endParaRPr sz="1200">
              <a:latin typeface="Times New Roman"/>
              <a:cs typeface="Times New Roman"/>
            </a:endParaRPr>
          </a:p>
          <a:p>
            <a:pPr marL="12700" marR="1492453" algn="just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ohol,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tob</a:t>
            </a:r>
            <a:r>
              <a:rPr dirty="0" smtClean="0" sz="1200" spc="-4">
                <a:latin typeface="Times New Roman"/>
                <a:cs typeface="Times New Roman"/>
              </a:rPr>
              <a:t>acc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marR="2076523" algn="just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doption</a:t>
            </a:r>
            <a:endParaRPr sz="1200">
              <a:latin typeface="Times New Roman"/>
              <a:cs typeface="Times New Roman"/>
            </a:endParaRPr>
          </a:p>
          <a:p>
            <a:pPr marL="12700" marR="1600961" algn="just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are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endParaRPr sz="1200">
              <a:latin typeface="Times New Roman"/>
              <a:cs typeface="Times New Roman"/>
            </a:endParaRPr>
          </a:p>
          <a:p>
            <a:pPr marL="12700" marR="1446654" algn="just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would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if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l)</a:t>
            </a:r>
            <a:endParaRPr sz="1200">
              <a:latin typeface="Times New Roman"/>
              <a:cs typeface="Times New Roman"/>
            </a:endParaRPr>
          </a:p>
          <a:p>
            <a:pPr marL="12700" marR="90373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miss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oppo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tuniti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endParaRPr sz="1200">
              <a:latin typeface="Times New Roman"/>
              <a:cs typeface="Times New Roman"/>
            </a:endParaRPr>
          </a:p>
          <a:p>
            <a:pPr marL="12700" marR="2236543" algn="just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9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marR="1510741" algn="just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acc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inju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marR="1982035" algn="just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19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marR="1337688" algn="just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tic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usion)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Ambiv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timing,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mon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hool,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.)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tionship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87500" y="4474767"/>
            <a:ext cx="251460" cy="12293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8.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9.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10.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11.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12.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13.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14.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300" y="5879895"/>
            <a:ext cx="27736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4</a:t>
            </a:r>
            <a:r>
              <a:rPr dirty="0" smtClean="0" sz="1200" spc="4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87500" y="5879895"/>
            <a:ext cx="390387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9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reje</a:t>
            </a:r>
            <a:r>
              <a:rPr dirty="0" smtClean="0" sz="1200" spc="4" b="1">
                <a:latin typeface="Times New Roman"/>
                <a:cs typeface="Times New Roman"/>
              </a:rPr>
              <a:t>c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9" b="1">
                <a:latin typeface="Times New Roman"/>
                <a:cs typeface="Times New Roman"/>
              </a:rPr>
              <a:t>f</a:t>
            </a:r>
            <a:r>
              <a:rPr dirty="0" smtClean="0" sz="1200" spc="-4" b="1">
                <a:latin typeface="Times New Roman"/>
                <a:cs typeface="Times New Roman"/>
              </a:rPr>
              <a:t>te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rt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at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4" b="1">
                <a:latin typeface="Times New Roman"/>
                <a:cs typeface="Times New Roman"/>
              </a:rPr>
              <a:t>cc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4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9" b="1">
                <a:latin typeface="Times New Roman"/>
                <a:cs typeface="Times New Roman"/>
              </a:rPr>
              <a:t>w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ile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-4" b="1">
                <a:latin typeface="Times New Roman"/>
                <a:cs typeface="Times New Roman"/>
              </a:rPr>
              <a:t>-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-4" b="1">
                <a:latin typeface="Times New Roman"/>
                <a:cs typeface="Times New Roman"/>
              </a:rPr>
              <a:t>tero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87500" y="6052107"/>
            <a:ext cx="175260" cy="12293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3.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5.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6.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7.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44700" y="6052107"/>
            <a:ext cx="4635116" cy="2105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ontinuous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3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pot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ums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ef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ef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-4">
                <a:latin typeface="Times New Roman"/>
                <a:cs typeface="Times New Roman"/>
              </a:rPr>
              <a:t>Fee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uil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womb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“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d;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n”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4">
                <a:latin typeface="Times New Roman"/>
                <a:cs typeface="Times New Roman"/>
              </a:rPr>
              <a:t>“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lov</a:t>
            </a:r>
            <a:r>
              <a:rPr dirty="0" smtClean="0" sz="1200" spc="-4">
                <a:latin typeface="Times New Roman"/>
                <a:cs typeface="Times New Roman"/>
              </a:rPr>
              <a:t>e”)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lw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ef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fec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ish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bonding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87500" y="7454187"/>
            <a:ext cx="251460" cy="703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8.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9.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10.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11.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0300" y="8333535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5.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87500" y="8333535"/>
            <a:ext cx="283707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ej</a:t>
            </a:r>
            <a:r>
              <a:rPr dirty="0" smtClean="0" sz="1200" spc="4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ct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9" b="1">
                <a:latin typeface="Times New Roman"/>
                <a:cs typeface="Times New Roman"/>
              </a:rPr>
              <a:t>f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om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9" b="1">
                <a:latin typeface="Times New Roman"/>
                <a:cs typeface="Times New Roman"/>
              </a:rPr>
              <a:t>t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-14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9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rt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87500" y="8505747"/>
            <a:ext cx="251460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753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5</a:t>
            </a:r>
            <a:r>
              <a:rPr dirty="0" smtClean="0" sz="1200" spc="-4">
                <a:latin typeface="Times New Roman"/>
                <a:cs typeface="Times New Roman"/>
              </a:rPr>
              <a:t>a.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5b.</a:t>
            </a:r>
            <a:endParaRPr sz="1200">
              <a:latin typeface="Times New Roman"/>
              <a:cs typeface="Times New Roman"/>
            </a:endParaRPr>
          </a:p>
          <a:p>
            <a:pPr marL="12700" marR="9753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5</a:t>
            </a:r>
            <a:r>
              <a:rPr dirty="0" smtClean="0" sz="1200" spc="-4">
                <a:latin typeface="Times New Roman"/>
                <a:cs typeface="Times New Roman"/>
              </a:rPr>
              <a:t>c.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44700" y="8505747"/>
            <a:ext cx="2013051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-4">
                <a:latin typeface="Times New Roman"/>
                <a:cs typeface="Times New Roman"/>
              </a:rPr>
              <a:t>rac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bor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olon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19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75179" y="9427767"/>
            <a:ext cx="365760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  <a:tabLst>
                <a:tab pos="19177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#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	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www.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l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n</a:t>
            </a:r>
            <a:r>
              <a:rPr dirty="0" smtClean="0" sz="1200" spc="-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f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pi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.o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3688" y="462564"/>
            <a:ext cx="33159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4">
                <a:latin typeface="Times New Roman"/>
                <a:cs typeface="Times New Roman"/>
              </a:rPr>
              <a:t>1</a:t>
            </a:r>
            <a:r>
              <a:rPr dirty="0" smtClean="0" sz="1400" spc="-4"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7500" y="1144827"/>
            <a:ext cx="251460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5d.</a:t>
            </a:r>
            <a:endParaRPr sz="1200">
              <a:latin typeface="Times New Roman"/>
              <a:cs typeface="Times New Roman"/>
            </a:endParaRPr>
          </a:p>
          <a:p>
            <a:pPr marL="12700" marR="9753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5</a:t>
            </a:r>
            <a:r>
              <a:rPr dirty="0" smtClean="0" sz="1200" spc="-4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44700" y="1144827"/>
            <a:ext cx="3696919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didn</a:t>
            </a:r>
            <a:r>
              <a:rPr dirty="0" smtClean="0" sz="1200" spc="-9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know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rce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1673655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6.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7500" y="1673655"/>
            <a:ext cx="291754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ot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4" b="1">
                <a:latin typeface="Times New Roman"/>
                <a:cs typeface="Times New Roman"/>
              </a:rPr>
              <a:t>n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</a:t>
            </a:r>
            <a:r>
              <a:rPr dirty="0" smtClean="0" sz="1200" spc="-9" b="1">
                <a:latin typeface="Times New Roman"/>
                <a:cs typeface="Times New Roman"/>
              </a:rPr>
              <a:t> </a:t>
            </a:r>
            <a:r>
              <a:rPr dirty="0" smtClean="0" sz="1200" spc="9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1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-14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9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9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7500" y="1845867"/>
            <a:ext cx="251460" cy="1229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753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6</a:t>
            </a:r>
            <a:r>
              <a:rPr dirty="0" smtClean="0" sz="1200" spc="-4">
                <a:latin typeface="Times New Roman"/>
                <a:cs typeface="Times New Roman"/>
              </a:rPr>
              <a:t>a.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6b.</a:t>
            </a:r>
            <a:endParaRPr sz="1200">
              <a:latin typeface="Times New Roman"/>
              <a:cs typeface="Times New Roman"/>
            </a:endParaRPr>
          </a:p>
          <a:p>
            <a:pPr marL="12700" marR="9753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6</a:t>
            </a:r>
            <a:r>
              <a:rPr dirty="0" smtClean="0" sz="1200" spc="-4">
                <a:latin typeface="Times New Roman"/>
                <a:cs typeface="Times New Roman"/>
              </a:rPr>
              <a:t>c.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6d.</a:t>
            </a:r>
            <a:endParaRPr sz="1200">
              <a:latin typeface="Times New Roman"/>
              <a:cs typeface="Times New Roman"/>
            </a:endParaRPr>
          </a:p>
          <a:p>
            <a:pPr marL="12700" marR="9753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6</a:t>
            </a:r>
            <a:r>
              <a:rPr dirty="0" smtClean="0" sz="1200" spc="-4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6</a:t>
            </a:r>
            <a:r>
              <a:rPr dirty="0" smtClean="0" sz="1200" spc="-4">
                <a:latin typeface="Times New Roman"/>
                <a:cs typeface="Times New Roman"/>
              </a:rPr>
              <a:t>f.</a:t>
            </a:r>
            <a:endParaRPr sz="1200">
              <a:latin typeface="Times New Roman"/>
              <a:cs typeface="Times New Roman"/>
            </a:endParaRPr>
          </a:p>
          <a:p>
            <a:pPr marL="12700" marR="3047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6</a:t>
            </a:r>
            <a:r>
              <a:rPr dirty="0" smtClean="0" sz="1200" spc="-9">
                <a:latin typeface="Times New Roman"/>
                <a:cs typeface="Times New Roman"/>
              </a:rPr>
              <a:t>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44700" y="1845867"/>
            <a:ext cx="3683355" cy="1229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are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lln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19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Hospit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ping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hood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25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buse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300" y="3250995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7.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87500" y="3250995"/>
            <a:ext cx="185105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ej</a:t>
            </a:r>
            <a:r>
              <a:rPr dirty="0" smtClean="0" sz="1200" spc="4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ct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9" b="1">
                <a:latin typeface="Times New Roman"/>
                <a:cs typeface="Times New Roman"/>
              </a:rPr>
              <a:t>f</a:t>
            </a:r>
            <a:r>
              <a:rPr dirty="0" smtClean="0" sz="1200" spc="-4" b="1">
                <a:latin typeface="Times New Roman"/>
                <a:cs typeface="Times New Roman"/>
              </a:rPr>
              <a:t>te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14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rt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87500" y="3423207"/>
            <a:ext cx="294132" cy="2806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7</a:t>
            </a:r>
            <a:r>
              <a:rPr dirty="0" smtClean="0" sz="1200" spc="-4">
                <a:latin typeface="Times New Roman"/>
                <a:cs typeface="Times New Roman"/>
              </a:rPr>
              <a:t>a.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7b.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7</a:t>
            </a:r>
            <a:r>
              <a:rPr dirty="0" smtClean="0" sz="1200" spc="-4">
                <a:latin typeface="Times New Roman"/>
                <a:cs typeface="Times New Roman"/>
              </a:rPr>
              <a:t>c.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7d.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7</a:t>
            </a:r>
            <a:r>
              <a:rPr dirty="0" smtClean="0" sz="1200" spc="-4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7</a:t>
            </a:r>
            <a:r>
              <a:rPr dirty="0" smtClean="0" sz="1200" spc="-4">
                <a:latin typeface="Times New Roman"/>
                <a:cs typeface="Times New Roman"/>
              </a:rPr>
              <a:t>f.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7</a:t>
            </a:r>
            <a:r>
              <a:rPr dirty="0" smtClean="0" sz="1200" spc="-9">
                <a:latin typeface="Times New Roman"/>
                <a:cs typeface="Times New Roman"/>
              </a:rPr>
              <a:t>g.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7h.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7i.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7j.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7k.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7l.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7m.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7n.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7o.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7p.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44700" y="3423207"/>
            <a:ext cx="3888712" cy="2806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286">
              <a:lnSpc>
                <a:spcPts val="1325"/>
              </a:lnSpc>
              <a:spcBef>
                <a:spcPts val="66"/>
              </a:spcBef>
            </a:pP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endParaRPr sz="1200">
              <a:latin typeface="Times New Roman"/>
              <a:cs typeface="Times New Roman"/>
            </a:endParaRPr>
          </a:p>
          <a:p>
            <a:pPr marL="12700" marR="26286">
              <a:lnSpc>
                <a:spcPct val="95825"/>
              </a:lnSpc>
            </a:pP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endParaRPr sz="1200">
              <a:latin typeface="Times New Roman"/>
              <a:cs typeface="Times New Roman"/>
            </a:endParaRPr>
          </a:p>
          <a:p>
            <a:pPr marL="12700" marR="2309977" indent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fee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ood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Abuse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kind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ism</a:t>
            </a:r>
            <a:endParaRPr sz="1200">
              <a:latin typeface="Times New Roman"/>
              <a:cs typeface="Times New Roman"/>
            </a:endParaRPr>
          </a:p>
          <a:p>
            <a:pPr marL="12700" marR="26286">
              <a:lnSpc>
                <a:spcPct val="95825"/>
              </a:lnSpc>
            </a:pPr>
            <a:r>
              <a:rPr dirty="0" smtClean="0" sz="1200" spc="-4">
                <a:latin typeface="Times New Roman"/>
                <a:cs typeface="Times New Roman"/>
              </a:rPr>
              <a:t>Fe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 marL="12700" marR="262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Adoption</a:t>
            </a:r>
            <a:endParaRPr sz="1200">
              <a:latin typeface="Times New Roman"/>
              <a:cs typeface="Times New Roman"/>
            </a:endParaRPr>
          </a:p>
          <a:p>
            <a:pPr marL="12700" marR="747877">
              <a:lnSpc>
                <a:spcPct val="95825"/>
              </a:lnSpc>
            </a:pP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hoolm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hb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marR="262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erf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Knowing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sist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 marR="262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unw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thin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ss;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endParaRPr sz="1200">
              <a:latin typeface="Times New Roman"/>
              <a:cs typeface="Times New Roman"/>
            </a:endParaRPr>
          </a:p>
          <a:p>
            <a:pPr marL="12700" marR="262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endParaRPr sz="1200">
              <a:latin typeface="Times New Roman"/>
              <a:cs typeface="Times New Roman"/>
            </a:endParaRPr>
          </a:p>
          <a:p>
            <a:pPr marL="12700" marR="262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Divo</a:t>
            </a:r>
            <a:r>
              <a:rPr dirty="0" smtClean="0" sz="1200" spc="-4">
                <a:latin typeface="Times New Roman"/>
                <a:cs typeface="Times New Roman"/>
              </a:rPr>
              <a:t>rc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are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endParaRPr sz="1200">
              <a:latin typeface="Times New Roman"/>
              <a:cs typeface="Times New Roman"/>
            </a:endParaRPr>
          </a:p>
          <a:p>
            <a:pPr marL="12700" marR="262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ndonm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endParaRPr sz="1200">
              <a:latin typeface="Times New Roman"/>
              <a:cs typeface="Times New Roman"/>
            </a:endParaRPr>
          </a:p>
          <a:p>
            <a:pPr marL="12700" marR="262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44700" y="6237125"/>
            <a:ext cx="13106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73300" y="6239559"/>
            <a:ext cx="4612995" cy="16332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En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built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ph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mom</a:t>
            </a:r>
            <a:r>
              <a:rPr dirty="0" smtClean="0" sz="1200" spc="-4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ts val="1370"/>
              </a:lnSpc>
              <a:spcBef>
                <a:spcPts val="2"/>
              </a:spcBef>
            </a:pP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  <a:spcBef>
                <a:spcPts val="2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4">
                <a:latin typeface="Times New Roman"/>
                <a:cs typeface="Times New Roman"/>
              </a:rPr>
              <a:t>era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79224" indent="0">
              <a:lnSpc>
                <a:spcPts val="1379"/>
              </a:lnSpc>
              <a:spcBef>
                <a:spcPts val="85"/>
              </a:spcBef>
            </a:pP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ow,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25">
                <a:latin typeface="Times New Roman"/>
                <a:cs typeface="Times New Roman"/>
              </a:rPr>
              <a:t>d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look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like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litt</a:t>
            </a:r>
            <a:r>
              <a:rPr dirty="0" smtClean="0" sz="1200" spc="-9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skin.</a:t>
            </a:r>
            <a:endParaRPr sz="1200">
              <a:latin typeface="Times New Roman"/>
              <a:cs typeface="Times New Roman"/>
            </a:endParaRPr>
          </a:p>
          <a:p>
            <a:pPr marL="12700" marR="63984" indent="0">
              <a:lnSpc>
                <a:spcPct val="95825"/>
              </a:lnSpc>
              <a:spcBef>
                <a:spcPts val="84"/>
              </a:spcBef>
            </a:pP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itish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fee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endParaRPr sz="1200">
              <a:latin typeface="Times New Roman"/>
              <a:cs typeface="Times New Roman"/>
            </a:endParaRPr>
          </a:p>
          <a:p>
            <a:pPr marL="12700" marR="187428">
              <a:lnSpc>
                <a:spcPts val="1370"/>
              </a:lnSpc>
              <a:spcBef>
                <a:spcPts val="188"/>
              </a:spcBef>
            </a:pPr>
            <a:r>
              <a:rPr dirty="0" smtClean="0" sz="1200" spc="0">
                <a:latin typeface="Times New Roman"/>
                <a:cs typeface="Times New Roman"/>
              </a:rPr>
              <a:t>This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fac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44700" y="6598313"/>
            <a:ext cx="131064" cy="735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7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85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  <a:spcBef>
                <a:spcPts val="85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44700" y="7518809"/>
            <a:ext cx="13106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5"/>
              </a:lnSpc>
              <a:spcBef>
                <a:spcPts val="67"/>
              </a:spcBef>
            </a:pPr>
            <a:r>
              <a:rPr dirty="0" smtClean="0" sz="1200" spc="130">
                <a:latin typeface="Times New Roman"/>
                <a:cs typeface="Times New Roman"/>
              </a:rPr>
              <a:t>•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30300" y="8048547"/>
            <a:ext cx="28498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7A.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87500" y="8048547"/>
            <a:ext cx="224424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r>
              <a:rPr dirty="0" smtClean="0" sz="1200" spc="-14" b="1">
                <a:latin typeface="Times New Roman"/>
                <a:cs typeface="Times New Roman"/>
              </a:rPr>
              <a:t>m</a:t>
            </a:r>
            <a:r>
              <a:rPr dirty="0" smtClean="0" sz="1200" spc="4" b="1">
                <a:latin typeface="Times New Roman"/>
                <a:cs typeface="Times New Roman"/>
              </a:rPr>
              <a:t>p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9" b="1">
                <a:latin typeface="Times New Roman"/>
                <a:cs typeface="Times New Roman"/>
              </a:rPr>
              <a:t>o</a:t>
            </a:r>
            <a:r>
              <a:rPr dirty="0" smtClean="0" sz="1200" spc="-14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9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re</a:t>
            </a:r>
            <a:r>
              <a:rPr dirty="0" smtClean="0" sz="1200" spc="9" b="1">
                <a:latin typeface="Times New Roman"/>
                <a:cs typeface="Times New Roman"/>
              </a:rPr>
              <a:t>j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4" b="1">
                <a:latin typeface="Times New Roman"/>
                <a:cs typeface="Times New Roman"/>
              </a:rPr>
              <a:t>c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9" b="1">
                <a:latin typeface="Times New Roman"/>
                <a:cs typeface="Times New Roman"/>
              </a:rPr>
              <a:t>f</a:t>
            </a:r>
            <a:r>
              <a:rPr dirty="0" smtClean="0" sz="1200" spc="-4" b="1">
                <a:latin typeface="Times New Roman"/>
                <a:cs typeface="Times New Roman"/>
              </a:rPr>
              <a:t>te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rt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87500" y="8220759"/>
            <a:ext cx="175260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3.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44700" y="8220759"/>
            <a:ext cx="4711316" cy="878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"I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't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like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-9">
                <a:latin typeface="Times New Roman"/>
                <a:cs typeface="Times New Roman"/>
              </a:rPr>
              <a:t>"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aff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own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—on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cc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plishm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did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without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n: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sonhood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87500" y="8921799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75179" y="9427767"/>
            <a:ext cx="365760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  <a:tabLst>
                <a:tab pos="19177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#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	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www.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l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n</a:t>
            </a:r>
            <a:r>
              <a:rPr dirty="0" smtClean="0" sz="1200" spc="-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f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pi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.o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3688" y="462564"/>
            <a:ext cx="33159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4">
                <a:latin typeface="Times New Roman"/>
                <a:cs typeface="Times New Roman"/>
              </a:rPr>
              <a:t>1</a:t>
            </a:r>
            <a:r>
              <a:rPr dirty="0" smtClean="0" sz="1400" spc="-4">
                <a:latin typeface="Times New Roman"/>
                <a:cs typeface="Times New Roman"/>
              </a:rPr>
              <a:t>17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7500" y="1144827"/>
            <a:ext cx="175260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5.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6.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44700" y="1144827"/>
            <a:ext cx="4773495" cy="1054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Most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fee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bodi</a:t>
            </a:r>
            <a:r>
              <a:rPr dirty="0" smtClean="0" sz="1200" spc="-4">
                <a:latin typeface="Times New Roman"/>
                <a:cs typeface="Times New Roman"/>
              </a:rPr>
              <a:t>es</a:t>
            </a:r>
            <a:endParaRPr sz="1200">
              <a:latin typeface="Times New Roman"/>
              <a:cs typeface="Times New Roman"/>
            </a:endParaRPr>
          </a:p>
          <a:p>
            <a:pPr marL="12700" indent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mood</a:t>
            </a:r>
            <a:r>
              <a:rPr dirty="0" smtClean="0" sz="1200" spc="-4">
                <a:latin typeface="Times New Roman"/>
                <a:cs typeface="Times New Roman"/>
              </a:rPr>
              <a:t>-a</a:t>
            </a:r>
            <a:r>
              <a:rPr dirty="0" smtClean="0" sz="1200" spc="0">
                <a:latin typeface="Times New Roman"/>
                <a:cs typeface="Times New Roman"/>
              </a:rPr>
              <a:t>lt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hn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TV,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x-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ion,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ohol)</a:t>
            </a:r>
            <a:endParaRPr sz="1200">
              <a:latin typeface="Times New Roman"/>
              <a:cs typeface="Times New Roman"/>
            </a:endParaRPr>
          </a:p>
          <a:p>
            <a:pPr marL="12700" marR="38861" indent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ddi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omplishm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500" y="1670607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7.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7500" y="2021127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8.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2374695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8.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7500" y="2374695"/>
            <a:ext cx="5295900" cy="353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 b="1">
                <a:latin typeface="Times New Roman"/>
                <a:cs typeface="Times New Roman"/>
              </a:rPr>
              <a:t>B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-9" b="1">
                <a:latin typeface="Times New Roman"/>
                <a:cs typeface="Times New Roman"/>
              </a:rPr>
              <a:t>o</a:t>
            </a:r>
            <a:r>
              <a:rPr dirty="0" smtClean="0" sz="1200" spc="4" b="1">
                <a:latin typeface="Times New Roman"/>
                <a:cs typeface="Times New Roman"/>
              </a:rPr>
              <a:t>p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il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,</a:t>
            </a:r>
            <a:r>
              <a:rPr dirty="0" smtClean="0" sz="1200" spc="-9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9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live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9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la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iv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in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9" b="1">
                <a:latin typeface="Times New Roman"/>
                <a:cs typeface="Times New Roman"/>
              </a:rPr>
              <a:t>f</a:t>
            </a:r>
            <a:r>
              <a:rPr dirty="0" smtClean="0" sz="1200" spc="-9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4" b="1">
                <a:latin typeface="Times New Roman"/>
                <a:cs typeface="Times New Roman"/>
              </a:rPr>
              <a:t>te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9" b="1">
                <a:latin typeface="Times New Roman"/>
                <a:cs typeface="Times New Roman"/>
              </a:rPr>
              <a:t>o</a:t>
            </a:r>
            <a:r>
              <a:rPr dirty="0" smtClean="0" sz="1200" spc="-14" b="1">
                <a:latin typeface="Times New Roman"/>
                <a:cs typeface="Times New Roman"/>
              </a:rPr>
              <a:t>m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live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in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f</a:t>
            </a:r>
            <a:r>
              <a:rPr dirty="0" smtClean="0" sz="1200" spc="9" b="1">
                <a:latin typeface="Times New Roman"/>
                <a:cs typeface="Times New Roman"/>
              </a:rPr>
              <a:t>f</a:t>
            </a:r>
            <a:r>
              <a:rPr dirty="0" smtClean="0" sz="1200" spc="-4" b="1">
                <a:latin typeface="Times New Roman"/>
                <a:cs typeface="Times New Roman"/>
              </a:rPr>
              <a:t>ere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-4" b="1">
                <a:latin typeface="Times New Roman"/>
                <a:cs typeface="Times New Roman"/>
              </a:rPr>
              <a:t>re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7500" y="2722167"/>
            <a:ext cx="251460" cy="703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753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8</a:t>
            </a:r>
            <a:r>
              <a:rPr dirty="0" smtClean="0" sz="1200" spc="-4">
                <a:latin typeface="Times New Roman"/>
                <a:cs typeface="Times New Roman"/>
              </a:rPr>
              <a:t>a.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8b.</a:t>
            </a:r>
            <a:endParaRPr sz="1200">
              <a:latin typeface="Times New Roman"/>
              <a:cs typeface="Times New Roman"/>
            </a:endParaRPr>
          </a:p>
          <a:p>
            <a:pPr marL="12700" marR="9753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8</a:t>
            </a:r>
            <a:r>
              <a:rPr dirty="0" smtClean="0" sz="1200" spc="-4">
                <a:latin typeface="Times New Roman"/>
                <a:cs typeface="Times New Roman"/>
              </a:rPr>
              <a:t>c.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8d.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44700" y="2722167"/>
            <a:ext cx="4769838" cy="878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fee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onm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fe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thnic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k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ultu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hool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Allows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ph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onm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a-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bond,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usion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300" y="3776775"/>
            <a:ext cx="28468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8A.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87500" y="3776775"/>
            <a:ext cx="129021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f</a:t>
            </a:r>
            <a:r>
              <a:rPr dirty="0" smtClean="0" sz="1200" spc="9" b="1">
                <a:latin typeface="Times New Roman"/>
                <a:cs typeface="Times New Roman"/>
              </a:rPr>
              <a:t>f</a:t>
            </a:r>
            <a:r>
              <a:rPr dirty="0" smtClean="0" sz="1200" spc="-4" b="1">
                <a:latin typeface="Times New Roman"/>
                <a:cs typeface="Times New Roman"/>
              </a:rPr>
              <a:t>ect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9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4" b="1">
                <a:latin typeface="Times New Roman"/>
                <a:cs typeface="Times New Roman"/>
              </a:rPr>
              <a:t>p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87500" y="3948987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44700" y="3948987"/>
            <a:ext cx="4846190" cy="2631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Adopt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know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bout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are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ear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st;</a:t>
            </a:r>
            <a:endParaRPr sz="1200">
              <a:latin typeface="Times New Roman"/>
              <a:cs typeface="Times New Roman"/>
            </a:endParaRPr>
          </a:p>
          <a:p>
            <a:pPr marL="12700" marR="701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cee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nks.</a:t>
            </a:r>
            <a:endParaRPr sz="1200">
              <a:latin typeface="Times New Roman"/>
              <a:cs typeface="Times New Roman"/>
            </a:endParaRPr>
          </a:p>
          <a:p>
            <a:pPr marL="12700" marR="275386" indent="0">
              <a:lnSpc>
                <a:spcPct val="95825"/>
              </a:lnSpc>
            </a:pP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lmost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pt</a:t>
            </a:r>
            <a:r>
              <a:rPr dirty="0" smtClean="0" sz="1200" spc="-4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issu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12700" marR="167182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bso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nvi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n-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34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uilt,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suppo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  <a:p>
            <a:pPr marL="12700" marR="138684" indent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think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bound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“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mist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…</a:t>
            </a:r>
            <a:r>
              <a:rPr dirty="0" smtClean="0" sz="1200" spc="-4">
                <a:latin typeface="Times New Roman"/>
                <a:cs typeface="Times New Roman"/>
              </a:rPr>
              <a:t>”)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withd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isol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endParaRPr sz="1200">
              <a:latin typeface="Times New Roman"/>
              <a:cs typeface="Times New Roman"/>
            </a:endParaRPr>
          </a:p>
          <a:p>
            <a:pPr marL="12700" marR="92659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dopt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hould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lude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king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bonds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soul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biolo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87500" y="4474767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87500" y="4825287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3.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87500" y="5175807"/>
            <a:ext cx="175260" cy="878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5.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6.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7.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8.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87500" y="6227367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9.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30300" y="6756195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9.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87500" y="6756195"/>
            <a:ext cx="338876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14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c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at</a:t>
            </a:r>
            <a:r>
              <a:rPr dirty="0" smtClean="0" sz="1200" spc="9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se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4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j</a:t>
            </a:r>
            <a:r>
              <a:rPr dirty="0" smtClean="0" sz="1200" spc="4" b="1">
                <a:latin typeface="Times New Roman"/>
                <a:cs typeface="Times New Roman"/>
              </a:rPr>
              <a:t>e</a:t>
            </a:r>
            <a:r>
              <a:rPr dirty="0" smtClean="0" sz="1200" spc="4" b="1">
                <a:latin typeface="Times New Roman"/>
                <a:cs typeface="Times New Roman"/>
              </a:rPr>
              <a:t>c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d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ly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il</a:t>
            </a:r>
            <a:r>
              <a:rPr dirty="0" smtClean="0" sz="1200" spc="-4" b="1">
                <a:latin typeface="Times New Roman"/>
                <a:cs typeface="Times New Roman"/>
              </a:rPr>
              <a:t>d</a:t>
            </a:r>
            <a:r>
              <a:rPr dirty="0" smtClean="0" sz="1200" spc="-4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ood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87500" y="6928408"/>
            <a:ext cx="24170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9</a:t>
            </a:r>
            <a:r>
              <a:rPr dirty="0" smtClean="0" sz="1200" spc="-4">
                <a:latin typeface="Times New Roman"/>
                <a:cs typeface="Times New Roman"/>
              </a:rPr>
              <a:t>a.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4700" y="6928408"/>
            <a:ext cx="4808700" cy="1930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iplin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timi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endParaRPr sz="1200">
              <a:latin typeface="Times New Roman"/>
              <a:cs typeface="Times New Roman"/>
            </a:endParaRPr>
          </a:p>
          <a:p>
            <a:pPr marL="12700" indent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rea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-4">
                <a:latin typeface="Times New Roman"/>
                <a:cs typeface="Times New Roman"/>
              </a:rPr>
              <a:t>are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fa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sist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fa</a:t>
            </a:r>
            <a:r>
              <a:rPr dirty="0" smtClean="0" sz="1200" spc="0">
                <a:latin typeface="Times New Roman"/>
                <a:cs typeface="Times New Roman"/>
              </a:rPr>
              <a:t>vo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sist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onting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-4">
                <a:latin typeface="Times New Roman"/>
                <a:cs typeface="Times New Roman"/>
              </a:rPr>
              <a:t>ren</a:t>
            </a:r>
            <a:endParaRPr sz="1200">
              <a:latin typeface="Times New Roman"/>
              <a:cs typeface="Times New Roman"/>
            </a:endParaRPr>
          </a:p>
          <a:p>
            <a:pPr marL="12700" marR="207111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sult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are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listic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iplin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-4">
                <a:latin typeface="Times New Roman"/>
                <a:cs typeface="Times New Roman"/>
              </a:rPr>
              <a:t>Fa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domin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oholic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ving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sist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87500" y="7454187"/>
            <a:ext cx="251460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9b.</a:t>
            </a:r>
            <a:endParaRPr sz="1200">
              <a:latin typeface="Times New Roman"/>
              <a:cs typeface="Times New Roman"/>
            </a:endParaRPr>
          </a:p>
          <a:p>
            <a:pPr marL="12700" marR="9753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9</a:t>
            </a:r>
            <a:r>
              <a:rPr dirty="0" smtClean="0" sz="1200" spc="-4">
                <a:latin typeface="Times New Roman"/>
                <a:cs typeface="Times New Roman"/>
              </a:rPr>
              <a:t>c.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87500" y="7979967"/>
            <a:ext cx="251460" cy="878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9d.</a:t>
            </a:r>
            <a:endParaRPr sz="1200">
              <a:latin typeface="Times New Roman"/>
              <a:cs typeface="Times New Roman"/>
            </a:endParaRPr>
          </a:p>
          <a:p>
            <a:pPr marL="12700" marR="9753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9</a:t>
            </a:r>
            <a:r>
              <a:rPr dirty="0" smtClean="0" sz="1200" spc="-4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9</a:t>
            </a:r>
            <a:r>
              <a:rPr dirty="0" smtClean="0" sz="1200" spc="-4">
                <a:latin typeface="Times New Roman"/>
                <a:cs typeface="Times New Roman"/>
              </a:rPr>
              <a:t>f.</a:t>
            </a:r>
            <a:endParaRPr sz="1200">
              <a:latin typeface="Times New Roman"/>
              <a:cs typeface="Times New Roman"/>
            </a:endParaRPr>
          </a:p>
          <a:p>
            <a:pPr marL="12700" marR="3048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9</a:t>
            </a:r>
            <a:r>
              <a:rPr dirty="0" smtClean="0" sz="1200" spc="-9">
                <a:latin typeface="Times New Roman"/>
                <a:cs typeface="Times New Roman"/>
              </a:rPr>
              <a:t>g.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9h.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75179" y="9427767"/>
            <a:ext cx="365760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  <a:tabLst>
                <a:tab pos="19177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#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	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www.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l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n</a:t>
            </a:r>
            <a:r>
              <a:rPr dirty="0" smtClean="0" sz="1200" spc="-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f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pi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.o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3688" y="462564"/>
            <a:ext cx="33159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4">
                <a:latin typeface="Times New Roman"/>
                <a:cs typeface="Times New Roman"/>
              </a:rPr>
              <a:t>1</a:t>
            </a:r>
            <a:r>
              <a:rPr dirty="0" smtClean="0" sz="1400" spc="-4">
                <a:latin typeface="Times New Roman"/>
                <a:cs typeface="Times New Roman"/>
              </a:rPr>
              <a:t>18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7500" y="1144827"/>
            <a:ext cx="21793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9i.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44700" y="1144827"/>
            <a:ext cx="4848171" cy="35077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ear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"I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4">
                <a:latin typeface="Times New Roman"/>
                <a:cs typeface="Times New Roman"/>
              </a:rPr>
              <a:t>ace</a:t>
            </a:r>
            <a:r>
              <a:rPr dirty="0" smtClean="0" sz="1200" spc="0">
                <a:latin typeface="Times New Roman"/>
                <a:cs typeface="Times New Roman"/>
              </a:rPr>
              <a:t>”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"You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stupid.</a:t>
            </a:r>
            <a:r>
              <a:rPr dirty="0" smtClean="0" sz="1200" spc="-9">
                <a:latin typeface="Times New Roman"/>
                <a:cs typeface="Times New Roman"/>
              </a:rPr>
              <a:t>"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2700" indent="0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buse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are</a:t>
            </a:r>
            <a:r>
              <a:rPr dirty="0" smtClean="0" sz="1200" spc="0">
                <a:latin typeface="Times New Roman"/>
                <a:cs typeface="Times New Roman"/>
              </a:rPr>
              <a:t>nts,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nvi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endParaRPr sz="1200">
              <a:latin typeface="Times New Roman"/>
              <a:cs typeface="Times New Roman"/>
            </a:endParaRPr>
          </a:p>
          <a:p>
            <a:pPr marL="12700" marR="82143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sist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issue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lops)</a:t>
            </a:r>
            <a:endParaRPr sz="1200">
              <a:latin typeface="Times New Roman"/>
              <a:cs typeface="Times New Roman"/>
            </a:endParaRPr>
          </a:p>
          <a:p>
            <a:pPr marL="12700" marR="113385" indent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domin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lu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-4">
                <a:latin typeface="Times New Roman"/>
                <a:cs typeface="Times New Roman"/>
              </a:rPr>
              <a:t>cee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ac</a:t>
            </a:r>
            <a:r>
              <a:rPr dirty="0" smtClean="0" sz="1200" spc="-4">
                <a:latin typeface="Times New Roman"/>
                <a:cs typeface="Times New Roman"/>
              </a:rPr>
              <a:t>a-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mic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omplishm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nts)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thqu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25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iling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lose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 marL="12700" marR="105917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sudd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4">
                <a:latin typeface="Times New Roman"/>
                <a:cs typeface="Times New Roman"/>
              </a:rPr>
              <a:t>il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4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living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ds—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dwinn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nk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upt</a:t>
            </a:r>
            <a:r>
              <a:rPr dirty="0" smtClean="0" sz="1200" spc="19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iods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disint</a:t>
            </a:r>
            <a:r>
              <a:rPr dirty="0" smtClean="0" sz="1200" spc="-4">
                <a:latin typeface="Times New Roman"/>
                <a:cs typeface="Times New Roman"/>
              </a:rPr>
              <a:t>ere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endParaRPr sz="1200">
              <a:latin typeface="Times New Roman"/>
              <a:cs typeface="Times New Roman"/>
            </a:endParaRPr>
          </a:p>
          <a:p>
            <a:pPr marL="12700" marR="144475" indent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-4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hool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-c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ac</a:t>
            </a:r>
            <a:r>
              <a:rPr dirty="0" smtClean="0" sz="1200" spc="0">
                <a:latin typeface="Times New Roman"/>
                <a:cs typeface="Times New Roman"/>
              </a:rPr>
              <a:t>tivi-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mm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ulti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ponsibiliti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punishm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opposite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500" y="1495347"/>
            <a:ext cx="21793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9j.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7500" y="1845867"/>
            <a:ext cx="2514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9k.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7500" y="2196387"/>
            <a:ext cx="21793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9l.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7500" y="2546907"/>
            <a:ext cx="294132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9m.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9n.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9o.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7500" y="3247947"/>
            <a:ext cx="251460" cy="353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9p.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9q.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87500" y="3773727"/>
            <a:ext cx="251460" cy="878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6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9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9s.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9t.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9u.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9v.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300" y="4767375"/>
            <a:ext cx="2514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10.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87500" y="4767375"/>
            <a:ext cx="496412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14" b="1">
                <a:latin typeface="Times New Roman"/>
                <a:cs typeface="Times New Roman"/>
              </a:rPr>
              <a:t>P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4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4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in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ool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te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-4" b="1">
                <a:latin typeface="Times New Roman"/>
                <a:cs typeface="Times New Roman"/>
              </a:rPr>
              <a:t>er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14" b="1">
                <a:latin typeface="Times New Roman"/>
                <a:cs typeface="Times New Roman"/>
              </a:rPr>
              <a:t>s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ool</a:t>
            </a:r>
            <a:r>
              <a:rPr dirty="0" smtClean="0" sz="1200" spc="-14" b="1">
                <a:latin typeface="Times New Roman"/>
                <a:cs typeface="Times New Roman"/>
              </a:rPr>
              <a:t>m</a:t>
            </a:r>
            <a:r>
              <a:rPr dirty="0" smtClean="0" sz="1200" spc="9" b="1">
                <a:latin typeface="Times New Roman"/>
                <a:cs typeface="Times New Roman"/>
              </a:rPr>
              <a:t>a</a:t>
            </a:r>
            <a:r>
              <a:rPr dirty="0" smtClean="0" sz="1200" spc="-4" b="1">
                <a:latin typeface="Times New Roman"/>
                <a:cs typeface="Times New Roman"/>
              </a:rPr>
              <a:t>te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9" b="1">
                <a:latin typeface="Times New Roman"/>
                <a:cs typeface="Times New Roman"/>
              </a:rPr>
              <a:t>(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at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se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4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j</a:t>
            </a:r>
            <a:r>
              <a:rPr dirty="0" smtClean="0" sz="1200" spc="4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9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</a:t>
            </a:r>
            <a:r>
              <a:rPr dirty="0" smtClean="0" sz="1200" spc="4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87500" y="4939587"/>
            <a:ext cx="31851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44700" y="4939587"/>
            <a:ext cx="4776673" cy="2105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biliti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-4">
                <a:latin typeface="Times New Roman"/>
                <a:cs typeface="Times New Roman"/>
              </a:rPr>
              <a:t>fr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34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lisps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Edu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biliti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fa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4">
                <a:latin typeface="Times New Roman"/>
                <a:cs typeface="Times New Roman"/>
              </a:rPr>
              <a:t>ed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hool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pulsion</a:t>
            </a:r>
            <a:endParaRPr sz="1200">
              <a:latin typeface="Times New Roman"/>
              <a:cs typeface="Times New Roman"/>
            </a:endParaRPr>
          </a:p>
          <a:p>
            <a:pPr marL="12700" marR="2385036" indent="0">
              <a:lnSpc>
                <a:spcPct val="95825"/>
              </a:lnSpc>
            </a:pP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insulting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eac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eac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mic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old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sist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em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ear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22859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ssm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87500" y="5290107"/>
            <a:ext cx="327660" cy="1755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10b.</a:t>
            </a:r>
            <a:endParaRPr sz="1200">
              <a:latin typeface="Times New Roman"/>
              <a:cs typeface="Times New Roman"/>
            </a:endParaRPr>
          </a:p>
          <a:p>
            <a:pPr marL="12700" marR="9144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10d.</a:t>
            </a:r>
            <a:endParaRPr sz="1200">
              <a:latin typeface="Times New Roman"/>
              <a:cs typeface="Times New Roman"/>
            </a:endParaRPr>
          </a:p>
          <a:p>
            <a:pPr marL="12700" marR="9144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1524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10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10h.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10i.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10j.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10k.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0300" y="7160055"/>
            <a:ext cx="2514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11.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87500" y="7160055"/>
            <a:ext cx="260207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4" b="1">
                <a:latin typeface="Times New Roman"/>
                <a:cs typeface="Times New Roman"/>
              </a:rPr>
              <a:t>M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4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le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4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9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reje</a:t>
            </a:r>
            <a:r>
              <a:rPr dirty="0" smtClean="0" sz="1200" spc="4" b="1">
                <a:latin typeface="Times New Roman"/>
                <a:cs typeface="Times New Roman"/>
              </a:rPr>
              <a:t>c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la</a:t>
            </a:r>
            <a:r>
              <a:rPr dirty="0" smtClean="0" sz="1200" spc="-4" b="1">
                <a:latin typeface="Times New Roman"/>
                <a:cs typeface="Times New Roman"/>
              </a:rPr>
              <a:t>te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in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li</a:t>
            </a:r>
            <a:r>
              <a:rPr dirty="0" smtClean="0" sz="1200" spc="9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87500" y="7332267"/>
            <a:ext cx="327660" cy="703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144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11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11b.</a:t>
            </a:r>
            <a:endParaRPr sz="1200">
              <a:latin typeface="Times New Roman"/>
              <a:cs typeface="Times New Roman"/>
            </a:endParaRPr>
          </a:p>
          <a:p>
            <a:pPr marL="12700" marR="9144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11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11d.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44700" y="7332267"/>
            <a:ext cx="4798032" cy="15798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Unh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lt</a:t>
            </a:r>
            <a:r>
              <a:rPr dirty="0" smtClean="0" sz="1200" spc="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ces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Abo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d)</a:t>
            </a:r>
            <a:endParaRPr sz="1200">
              <a:latin typeface="Times New Roman"/>
              <a:cs typeface="Times New Roman"/>
            </a:endParaRPr>
          </a:p>
          <a:p>
            <a:pPr marL="12700" indent="0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mb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ssm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25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cal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.)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tionship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idd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ssu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bili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ope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4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fa</a:t>
            </a:r>
            <a:r>
              <a:rPr dirty="0" smtClean="0" sz="1200" spc="0">
                <a:latin typeface="Times New Roman"/>
                <a:cs typeface="Times New Roman"/>
              </a:rPr>
              <a:t>ilu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87500" y="8208567"/>
            <a:ext cx="327660" cy="703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144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11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11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1523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11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11h.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75179" y="9427767"/>
            <a:ext cx="365760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  <a:tabLst>
                <a:tab pos="19177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#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	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www.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l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n</a:t>
            </a:r>
            <a:r>
              <a:rPr dirty="0" smtClean="0" sz="1200" spc="-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f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pi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.o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3688" y="462564"/>
            <a:ext cx="33159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4">
                <a:latin typeface="Times New Roman"/>
                <a:cs typeface="Times New Roman"/>
              </a:rPr>
              <a:t>1</a:t>
            </a:r>
            <a:r>
              <a:rPr dirty="0" smtClean="0" sz="1400" spc="-4">
                <a:latin typeface="Times New Roman"/>
                <a:cs typeface="Times New Roman"/>
              </a:rPr>
              <a:t>19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1147875"/>
            <a:ext cx="2514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Times New Roman"/>
                <a:cs typeface="Times New Roman"/>
              </a:rPr>
              <a:t>12.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500" y="1147875"/>
            <a:ext cx="306537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14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c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4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at</a:t>
            </a:r>
            <a:r>
              <a:rPr dirty="0" smtClean="0" sz="1200" spc="9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4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se</a:t>
            </a:r>
            <a:r>
              <a:rPr dirty="0" smtClean="0" sz="1200" spc="-4" b="1">
                <a:latin typeface="Times New Roman"/>
                <a:cs typeface="Times New Roman"/>
              </a:rPr>
              <a:t> </a:t>
            </a:r>
            <a:r>
              <a:rPr dirty="0" smtClean="0" sz="1200" spc="-4" b="1">
                <a:latin typeface="Times New Roman"/>
                <a:cs typeface="Times New Roman"/>
              </a:rPr>
              <a:t>r</a:t>
            </a:r>
            <a:r>
              <a:rPr dirty="0" smtClean="0" sz="1200" spc="4" b="1">
                <a:latin typeface="Times New Roman"/>
                <a:cs typeface="Times New Roman"/>
              </a:rPr>
              <a:t>e</a:t>
            </a:r>
            <a:r>
              <a:rPr dirty="0" smtClean="0" sz="1200" spc="-4" b="1">
                <a:latin typeface="Times New Roman"/>
                <a:cs typeface="Times New Roman"/>
              </a:rPr>
              <a:t>j</a:t>
            </a:r>
            <a:r>
              <a:rPr dirty="0" smtClean="0" sz="1200" spc="4" b="1">
                <a:latin typeface="Times New Roman"/>
                <a:cs typeface="Times New Roman"/>
              </a:rPr>
              <a:t>e</a:t>
            </a:r>
            <a:r>
              <a:rPr dirty="0" smtClean="0" sz="1200" spc="4" b="1">
                <a:latin typeface="Times New Roman"/>
                <a:cs typeface="Times New Roman"/>
              </a:rPr>
              <a:t>c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9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latin typeface="Times New Roman"/>
                <a:cs typeface="Times New Roman"/>
              </a:rPr>
              <a:t>t</a:t>
            </a:r>
            <a:r>
              <a:rPr dirty="0" smtClean="0" sz="1200" spc="-4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in</a:t>
            </a:r>
            <a:r>
              <a:rPr dirty="0" smtClean="0" sz="1200" spc="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-14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4" b="1">
                <a:latin typeface="Times New Roman"/>
                <a:cs typeface="Times New Roman"/>
              </a:rPr>
              <a:t>rr</a:t>
            </a:r>
            <a:r>
              <a:rPr dirty="0" smtClean="0" sz="1200" spc="0" b="1">
                <a:latin typeface="Times New Roman"/>
                <a:cs typeface="Times New Roman"/>
              </a:rPr>
              <a:t>iage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500" y="1320087"/>
            <a:ext cx="327660" cy="10540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144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12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12b.</a:t>
            </a:r>
            <a:endParaRPr sz="1200">
              <a:latin typeface="Times New Roman"/>
              <a:cs typeface="Times New Roman"/>
            </a:endParaRPr>
          </a:p>
          <a:p>
            <a:pPr marL="12700" marR="9144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12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12d.</a:t>
            </a:r>
            <a:endParaRPr sz="1200">
              <a:latin typeface="Times New Roman"/>
              <a:cs typeface="Times New Roman"/>
            </a:endParaRPr>
          </a:p>
          <a:p>
            <a:pPr marL="12700" marR="9144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12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12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44700" y="1320087"/>
            <a:ext cx="4558916" cy="1930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4">
                <a:latin typeface="Times New Roman"/>
                <a:cs typeface="Times New Roman"/>
              </a:rPr>
              <a:t>ra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4">
                <a:latin typeface="Times New Roman"/>
                <a:cs typeface="Times New Roman"/>
              </a:rPr>
              <a:t>fa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ln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ss)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spouse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bili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fec</a:t>
            </a:r>
            <a:r>
              <a:rPr dirty="0" smtClean="0" sz="1200" spc="0">
                <a:latin typeface="Times New Roman"/>
                <a:cs typeface="Times New Roman"/>
              </a:rPr>
              <a:t>tiv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pouse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olling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marR="638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are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(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nt)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spouse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spouse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ps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Al</a:t>
            </a:r>
            <a:r>
              <a:rPr dirty="0" smtClean="0" sz="1200" spc="4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er’</a:t>
            </a:r>
            <a:r>
              <a:rPr dirty="0" smtClean="0" sz="1200" spc="0">
                <a:latin typeface="Times New Roman"/>
                <a:cs typeface="Times New Roman"/>
              </a:rPr>
              <a:t>s)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spou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ild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Divo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bili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Husb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without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7500" y="2546907"/>
            <a:ext cx="327660" cy="703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3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12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12h.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12i.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12j.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300" y="3368832"/>
            <a:ext cx="5751903" cy="57444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535"/>
              </a:lnSpc>
              <a:spcBef>
                <a:spcPts val="76"/>
              </a:spcBef>
            </a:pPr>
            <a:r>
              <a:rPr dirty="0" smtClean="0" sz="1400" spc="-4" b="1">
                <a:latin typeface="Times New Roman"/>
                <a:cs typeface="Times New Roman"/>
              </a:rPr>
              <a:t>C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-19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und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-14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4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4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4" b="1">
                <a:latin typeface="Times New Roman"/>
                <a:cs typeface="Times New Roman"/>
              </a:rPr>
              <a:t>l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-4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4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ng</a:t>
            </a:r>
            <a:r>
              <a:rPr dirty="0" smtClean="0" sz="1400" spc="-9" b="1">
                <a:latin typeface="Times New Roman"/>
                <a:cs typeface="Times New Roman"/>
              </a:rPr>
              <a:t> 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C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-14" b="1">
                <a:latin typeface="Times New Roman"/>
                <a:cs typeface="Times New Roman"/>
              </a:rPr>
              <a:t>u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  <a:p>
            <a:pPr marL="469900" marR="13586">
              <a:lnSpc>
                <a:spcPts val="1350"/>
              </a:lnSpc>
            </a:pP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are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woun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Most</a:t>
            </a:r>
            <a:endParaRPr sz="1200">
              <a:latin typeface="Times New Roman"/>
              <a:cs typeface="Times New Roman"/>
            </a:endParaRPr>
          </a:p>
          <a:p>
            <a:pPr marL="12700" indent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ople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wound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fe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eac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rea</a:t>
            </a:r>
            <a:r>
              <a:rPr dirty="0" smtClean="0" sz="1200" spc="2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ists.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Thus,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multi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ompoundi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sult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ob-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ffer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era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re-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disposition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uss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ear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noth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th.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  <a:spcBef>
                <a:spcPts val="929"/>
              </a:spcBef>
            </a:pPr>
            <a:r>
              <a:rPr dirty="0" smtClean="0" sz="1400" spc="-4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-9" b="1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-9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eted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4" b="1">
                <a:latin typeface="Times New Roman"/>
                <a:cs typeface="Times New Roman"/>
              </a:rPr>
              <a:t>p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-9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4" b="1">
                <a:latin typeface="Times New Roman"/>
                <a:cs typeface="Times New Roman"/>
              </a:rPr>
              <a:t> 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ejec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-4" b="1">
                <a:latin typeface="Times New Roman"/>
                <a:cs typeface="Times New Roman"/>
              </a:rPr>
              <a:t>i</a:t>
            </a:r>
            <a:r>
              <a:rPr dirty="0" smtClean="0" sz="1400" spc="4" b="1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marL="469900" marR="13586">
              <a:lnSpc>
                <a:spcPts val="1350"/>
              </a:lnSpc>
              <a:spcBef>
                <a:spcPts val="67"/>
              </a:spcBef>
            </a:pP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ldom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3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lmost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lw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ac-</a:t>
            </a:r>
            <a:endParaRPr sz="1200">
              <a:latin typeface="Times New Roman"/>
              <a:cs typeface="Times New Roman"/>
            </a:endParaRPr>
          </a:p>
          <a:p>
            <a:pPr marL="12700" marR="7619">
              <a:lnSpc>
                <a:spcPct val="95825"/>
              </a:lnSpc>
            </a:pP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fe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ndon-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fear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thing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wou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motion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9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pi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vows,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"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"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vows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ntitl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“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Vows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ish-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”)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Those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lop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multipl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liti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lt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motion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endParaRPr sz="1200">
              <a:latin typeface="Times New Roman"/>
              <a:cs typeface="Times New Roman"/>
            </a:endParaRPr>
          </a:p>
          <a:p>
            <a:pPr marL="12700" marR="18287" indent="4572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ssions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mptoms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spi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its)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ult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two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jor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pons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1)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ssive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hibits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lliousn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omis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ui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34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9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nd/or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2)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ssive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sponse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hibits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ki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submissiv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nd/or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ssion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  <a:spcBef>
                <a:spcPts val="929"/>
              </a:spcBef>
            </a:pPr>
            <a:r>
              <a:rPr dirty="0" smtClean="0" sz="1400" spc="0" b="1">
                <a:latin typeface="Times New Roman"/>
                <a:cs typeface="Times New Roman"/>
              </a:rPr>
              <a:t>He</a:t>
            </a: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li</a:t>
            </a:r>
            <a:r>
              <a:rPr dirty="0" smtClean="0" sz="1400" spc="-14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9" b="1">
                <a:latin typeface="Times New Roman"/>
                <a:cs typeface="Times New Roman"/>
              </a:rPr>
              <a:t> 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ejec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-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469900" marR="13586">
              <a:lnSpc>
                <a:spcPts val="1350"/>
              </a:lnSpc>
              <a:spcBef>
                <a:spcPts val="67"/>
              </a:spcBef>
            </a:pP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pos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ibl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 marR="76657" indent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most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70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d—but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d—vi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pe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th.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sund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stood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eac</a:t>
            </a:r>
            <a:r>
              <a:rPr dirty="0" smtClean="0" sz="1200" spc="0">
                <a:latin typeface="Times New Roman"/>
                <a:cs typeface="Times New Roman"/>
              </a:rPr>
              <a:t>hin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tho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town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ould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fe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kill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him.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ious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politi-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wish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him.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wish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popu</a:t>
            </a:r>
            <a:r>
              <a:rPr dirty="0" smtClean="0" sz="1200" spc="-9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75179" y="9427767"/>
            <a:ext cx="365760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  <a:tabLst>
                <a:tab pos="19177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#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	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www.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l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n</a:t>
            </a:r>
            <a:r>
              <a:rPr dirty="0" smtClean="0" sz="1200" spc="-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f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pi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.o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3688" y="462564"/>
            <a:ext cx="33159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4">
                <a:latin typeface="Times New Roman"/>
                <a:cs typeface="Times New Roman"/>
              </a:rPr>
              <a:t>1</a:t>
            </a:r>
            <a:r>
              <a:rPr dirty="0" smtClean="0" sz="1400" spc="-4">
                <a:latin typeface="Times New Roman"/>
                <a:cs typeface="Times New Roman"/>
              </a:rPr>
              <a:t>20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1144827"/>
            <a:ext cx="5771157" cy="40335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286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own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ipl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ndon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him.</a:t>
            </a:r>
            <a:endParaRPr sz="1200">
              <a:latin typeface="Times New Roman"/>
              <a:cs typeface="Times New Roman"/>
            </a:endParaRPr>
          </a:p>
          <a:p>
            <a:pPr marL="12700" marR="26286">
              <a:lnSpc>
                <a:spcPct val="95825"/>
              </a:lnSpc>
            </a:pP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53:3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"</a:t>
            </a:r>
            <a:r>
              <a:rPr dirty="0" smtClean="0" sz="1200" spc="0" i="1">
                <a:latin typeface="Times New Roman"/>
                <a:cs typeface="Times New Roman"/>
              </a:rPr>
              <a:t>He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w</a:t>
            </a:r>
            <a:r>
              <a:rPr dirty="0" smtClean="0" sz="1200" spc="9" i="1">
                <a:latin typeface="Times New Roman"/>
                <a:cs typeface="Times New Roman"/>
              </a:rPr>
              <a:t>a</a:t>
            </a: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spis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and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j</a:t>
            </a:r>
            <a:r>
              <a:rPr dirty="0" smtClean="0" sz="1200" spc="-4" i="1">
                <a:latin typeface="Times New Roman"/>
                <a:cs typeface="Times New Roman"/>
              </a:rPr>
              <a:t>ec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9" i="1">
                <a:latin typeface="Times New Roman"/>
                <a:cs typeface="Times New Roman"/>
              </a:rPr>
              <a:t>o</a:t>
            </a:r>
            <a:r>
              <a:rPr dirty="0" smtClean="0" sz="1200" spc="0" i="1">
                <a:latin typeface="Times New Roman"/>
                <a:cs typeface="Times New Roman"/>
              </a:rPr>
              <a:t>f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Me</a:t>
            </a:r>
            <a:r>
              <a:rPr dirty="0" smtClean="0" sz="1200" spc="0" i="1">
                <a:latin typeface="Times New Roman"/>
                <a:cs typeface="Times New Roman"/>
              </a:rPr>
              <a:t>n.</a:t>
            </a:r>
            <a:r>
              <a:rPr dirty="0" smtClean="0" sz="1200" spc="0">
                <a:latin typeface="Times New Roman"/>
                <a:cs typeface="Times New Roman"/>
              </a:rPr>
              <a:t>"</a:t>
            </a:r>
            <a:endParaRPr sz="1200">
              <a:latin typeface="Times New Roman"/>
              <a:cs typeface="Times New Roman"/>
            </a:endParaRPr>
          </a:p>
          <a:p>
            <a:pPr marL="469900" marR="262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iptu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sus’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21:42,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118:22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23,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uke</a:t>
            </a:r>
            <a:endParaRPr sz="1200">
              <a:latin typeface="Times New Roman"/>
              <a:cs typeface="Times New Roman"/>
            </a:endParaRPr>
          </a:p>
          <a:p>
            <a:pPr marL="12700" marR="104597" indent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9:22,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8:31,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9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7:25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oss,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stion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"</a:t>
            </a:r>
            <a:r>
              <a:rPr dirty="0" smtClean="0" sz="1200" spc="0">
                <a:latin typeface="Times New Roman"/>
                <a:cs typeface="Times New Roman"/>
              </a:rPr>
              <a:t>…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y</a:t>
            </a:r>
            <a:r>
              <a:rPr dirty="0" smtClean="0" sz="1200" spc="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God,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my</a:t>
            </a:r>
            <a:r>
              <a:rPr dirty="0" smtClean="0" sz="1200" spc="4" i="1">
                <a:latin typeface="Times New Roman"/>
                <a:cs typeface="Times New Roman"/>
              </a:rPr>
              <a:t> </a:t>
            </a:r>
            <a:r>
              <a:rPr dirty="0" smtClean="0" sz="1200" spc="9" i="1">
                <a:latin typeface="Times New Roman"/>
                <a:cs typeface="Times New Roman"/>
              </a:rPr>
              <a:t>G</a:t>
            </a:r>
            <a:r>
              <a:rPr dirty="0" smtClean="0" sz="1200" spc="0" i="1">
                <a:latin typeface="Times New Roman"/>
                <a:cs typeface="Times New Roman"/>
              </a:rPr>
              <a:t>od,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hy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hast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thou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forsa</a:t>
            </a:r>
            <a:r>
              <a:rPr dirty="0" smtClean="0" sz="1200" spc="-4" i="1">
                <a:latin typeface="Times New Roman"/>
                <a:cs typeface="Times New Roman"/>
              </a:rPr>
              <a:t>k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m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?”</a:t>
            </a:r>
            <a:r>
              <a:rPr dirty="0" smtClean="0" sz="1200" spc="4" i="1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27</a:t>
            </a:r>
            <a:r>
              <a:rPr dirty="0" smtClean="0" sz="1200" spc="14">
                <a:latin typeface="Times New Roman"/>
                <a:cs typeface="Times New Roman"/>
              </a:rPr>
              <a:t>:</a:t>
            </a:r>
            <a:r>
              <a:rPr dirty="0" smtClean="0" sz="1200" spc="0">
                <a:latin typeface="Times New Roman"/>
                <a:cs typeface="Times New Roman"/>
              </a:rPr>
              <a:t>46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tw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imin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ound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mob.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possible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"</a:t>
            </a:r>
            <a:r>
              <a:rPr dirty="0" smtClean="0" sz="1200" spc="0">
                <a:latin typeface="Times New Roman"/>
                <a:cs typeface="Times New Roman"/>
              </a:rPr>
              <a:t>sons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n"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"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ons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God"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Aton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spis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 i="1">
                <a:latin typeface="Times New Roman"/>
                <a:cs typeface="Times New Roman"/>
              </a:rPr>
              <a:t>.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“</a:t>
            </a:r>
            <a:r>
              <a:rPr dirty="0" smtClean="0" sz="1200" spc="0" i="1">
                <a:latin typeface="Times New Roman"/>
                <a:cs typeface="Times New Roman"/>
              </a:rPr>
              <a:t>Sur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ly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he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hath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borne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our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gri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f</a:t>
            </a:r>
            <a:r>
              <a:rPr dirty="0" smtClean="0" sz="1200" spc="-4" i="1">
                <a:latin typeface="Times New Roman"/>
                <a:cs typeface="Times New Roman"/>
              </a:rPr>
              <a:t>’</a:t>
            </a:r>
            <a:r>
              <a:rPr dirty="0" smtClean="0" sz="1200" spc="0" i="1">
                <a:latin typeface="Times New Roman"/>
                <a:cs typeface="Times New Roman"/>
              </a:rPr>
              <a:t>s,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and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arri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our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sorro</a:t>
            </a:r>
            <a:r>
              <a:rPr dirty="0" smtClean="0" sz="1200" spc="4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s: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y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did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st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m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him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stri</a:t>
            </a:r>
            <a:r>
              <a:rPr dirty="0" smtClean="0" sz="1200" spc="-4" i="1">
                <a:latin typeface="Times New Roman"/>
                <a:cs typeface="Times New Roman"/>
              </a:rPr>
              <a:t>c</a:t>
            </a:r>
            <a:r>
              <a:rPr dirty="0" smtClean="0" sz="1200" spc="-4" i="1">
                <a:latin typeface="Times New Roman"/>
                <a:cs typeface="Times New Roman"/>
              </a:rPr>
              <a:t>k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n,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smitt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of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God,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and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affli</a:t>
            </a:r>
            <a:r>
              <a:rPr dirty="0" smtClean="0" sz="1200" spc="-4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d.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But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as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ound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for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our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-9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ansgr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ssions,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as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bruis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for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our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iniq-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uiti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s: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-4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hastis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m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nt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9" i="1">
                <a:latin typeface="Times New Roman"/>
                <a:cs typeface="Times New Roman"/>
              </a:rPr>
              <a:t>o</a:t>
            </a:r>
            <a:r>
              <a:rPr dirty="0" smtClean="0" sz="1200" spc="0" i="1">
                <a:latin typeface="Times New Roman"/>
                <a:cs typeface="Times New Roman"/>
              </a:rPr>
              <a:t>f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our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-4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as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upon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him;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and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4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ith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his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strip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-9" i="1">
                <a:latin typeface="Times New Roman"/>
                <a:cs typeface="Times New Roman"/>
              </a:rPr>
              <a:t>w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are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al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d”</a:t>
            </a:r>
            <a:r>
              <a:rPr dirty="0" smtClean="0" sz="1200" spc="4" i="1">
                <a:latin typeface="Times New Roman"/>
                <a:cs typeface="Times New Roman"/>
              </a:rPr>
              <a:t> </a:t>
            </a:r>
            <a:r>
              <a:rPr dirty="0" smtClean="0" sz="1200" spc="19">
                <a:latin typeface="Times New Roman"/>
                <a:cs typeface="Times New Roman"/>
              </a:rPr>
              <a:t>(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12700" marR="262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53:4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5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73812" indent="457200">
              <a:lnSpc>
                <a:spcPct val="95825"/>
              </a:lnSpc>
            </a:pPr>
            <a:r>
              <a:rPr dirty="0" smtClean="0" sz="1200" spc="0" b="1" i="1">
                <a:latin typeface="Times New Roman"/>
                <a:cs typeface="Times New Roman"/>
              </a:rPr>
              <a:t>“</a:t>
            </a:r>
            <a:r>
              <a:rPr dirty="0" smtClean="0" sz="1200" spc="4" b="1" i="1">
                <a:latin typeface="Times New Roman"/>
                <a:cs typeface="Times New Roman"/>
              </a:rPr>
              <a:t>B</a:t>
            </a:r>
            <a:r>
              <a:rPr dirty="0" smtClean="0" sz="1200" spc="0" b="1" i="1">
                <a:latin typeface="Times New Roman"/>
                <a:cs typeface="Times New Roman"/>
              </a:rPr>
              <a:t>y</a:t>
            </a:r>
            <a:r>
              <a:rPr dirty="0" smtClean="0" sz="1200" spc="-4" b="1" i="1">
                <a:latin typeface="Times New Roman"/>
                <a:cs typeface="Times New Roman"/>
              </a:rPr>
              <a:t> </a:t>
            </a:r>
            <a:r>
              <a:rPr dirty="0" smtClean="0" sz="1200" spc="4" b="1" i="1">
                <a:latin typeface="Times New Roman"/>
                <a:cs typeface="Times New Roman"/>
              </a:rPr>
              <a:t>h</a:t>
            </a:r>
            <a:r>
              <a:rPr dirty="0" smtClean="0" sz="1200" spc="0" b="1" i="1">
                <a:latin typeface="Times New Roman"/>
                <a:cs typeface="Times New Roman"/>
              </a:rPr>
              <a:t>is</a:t>
            </a:r>
            <a:r>
              <a:rPr dirty="0" smtClean="0" sz="1200" spc="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strip</a:t>
            </a:r>
            <a:r>
              <a:rPr dirty="0" smtClean="0" sz="1200" spc="-4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s”</a:t>
            </a:r>
            <a:r>
              <a:rPr dirty="0" smtClean="0" sz="1200" spc="0" b="1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possible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oss</a:t>
            </a:r>
            <a:r>
              <a:rPr dirty="0" smtClean="0" sz="1200" spc="9">
                <a:latin typeface="Times New Roman"/>
                <a:cs typeface="Times New Roman"/>
              </a:rPr>
              <a:t>—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pow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19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ith,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opposite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“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”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“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ac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pt.”</a:t>
            </a:r>
            <a:r>
              <a:rPr dirty="0" smtClean="0" sz="1200" spc="295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“</a:t>
            </a:r>
            <a:r>
              <a:rPr dirty="0" smtClean="0" sz="1200" spc="0" i="1">
                <a:latin typeface="Times New Roman"/>
                <a:cs typeface="Times New Roman"/>
              </a:rPr>
              <a:t>He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ha</a:t>
            </a:r>
            <a:r>
              <a:rPr dirty="0" smtClean="0" sz="1200" spc="14" i="1">
                <a:latin typeface="Times New Roman"/>
                <a:cs typeface="Times New Roman"/>
              </a:rPr>
              <a:t>t</a:t>
            </a:r>
            <a:r>
              <a:rPr dirty="0" smtClean="0" sz="1200" spc="0" i="1">
                <a:latin typeface="Times New Roman"/>
                <a:cs typeface="Times New Roman"/>
              </a:rPr>
              <a:t>h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made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us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-4" i="1">
                <a:latin typeface="Times New Roman"/>
                <a:cs typeface="Times New Roman"/>
              </a:rPr>
              <a:t>c</a:t>
            </a:r>
            <a:r>
              <a:rPr dirty="0" smtClean="0" sz="1200" spc="4" i="1">
                <a:latin typeface="Times New Roman"/>
                <a:cs typeface="Times New Roman"/>
              </a:rPr>
              <a:t>c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pt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in</a:t>
            </a:r>
            <a:r>
              <a:rPr dirty="0" smtClean="0" sz="1200" spc="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-4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b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lo</a:t>
            </a:r>
            <a:r>
              <a:rPr dirty="0" smtClean="0" sz="1200" spc="-4" i="1">
                <a:latin typeface="Times New Roman"/>
                <a:cs typeface="Times New Roman"/>
              </a:rPr>
              <a:t>v</a:t>
            </a:r>
            <a:r>
              <a:rPr dirty="0" smtClean="0" sz="1200" spc="-4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d”</a:t>
            </a:r>
            <a:endParaRPr sz="1200">
              <a:latin typeface="Times New Roman"/>
              <a:cs typeface="Times New Roman"/>
            </a:endParaRPr>
          </a:p>
          <a:p>
            <a:pPr marL="12700" marR="26286">
              <a:lnSpc>
                <a:spcPct val="95825"/>
              </a:lnSpc>
            </a:pP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Eph.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1:6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ree</a:t>
            </a:r>
            <a:r>
              <a:rPr dirty="0" smtClean="0" sz="1200" spc="0">
                <a:latin typeface="Times New Roman"/>
                <a:cs typeface="Times New Roman"/>
              </a:rPr>
              <a:t>k,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ce</a:t>
            </a:r>
            <a:r>
              <a:rPr dirty="0" smtClean="0" sz="1200" spc="0">
                <a:latin typeface="Times New Roman"/>
                <a:cs typeface="Times New Roman"/>
              </a:rPr>
              <a:t>pt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14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"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"</a:t>
            </a:r>
            <a:endParaRPr sz="1200">
              <a:latin typeface="Times New Roman"/>
              <a:cs typeface="Times New Roman"/>
            </a:endParaRPr>
          </a:p>
          <a:p>
            <a:pPr marL="12700" marR="1981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 marL="12700" marR="26286">
              <a:lnSpc>
                <a:spcPct val="95825"/>
              </a:lnSpc>
            </a:pP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sus.</a:t>
            </a:r>
            <a:endParaRPr sz="1200">
              <a:latin typeface="Times New Roman"/>
              <a:cs typeface="Times New Roman"/>
            </a:endParaRPr>
          </a:p>
          <a:p>
            <a:pPr marL="469900" marR="26286">
              <a:lnSpc>
                <a:spcPct val="95825"/>
              </a:lnSpc>
            </a:pP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stu</a:t>
            </a:r>
            <a:r>
              <a:rPr dirty="0" smtClean="0" sz="1200" spc="2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nsid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ollowing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ptu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12700" marR="262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22:9,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27:10,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29:9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10,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68:5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6,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127:3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5,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139:13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16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23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24,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1:5,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Eph.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2:10.)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5532912"/>
            <a:ext cx="2193665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4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rep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-9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io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P</a:t>
            </a:r>
            <a:r>
              <a:rPr dirty="0" smtClean="0" sz="1400" spc="-9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-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00" y="5905803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7500" y="5905803"/>
            <a:ext cx="5286626" cy="31572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325"/>
              </a:lnSpc>
              <a:spcBef>
                <a:spcPts val="66"/>
              </a:spcBef>
            </a:pP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ee</a:t>
            </a:r>
            <a:r>
              <a:rPr dirty="0" smtClean="0" sz="1200" spc="9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are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m)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eed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sk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ss.</a:t>
            </a:r>
            <a:endParaRPr sz="1200">
              <a:latin typeface="Times New Roman"/>
              <a:cs typeface="Times New Roman"/>
            </a:endParaRPr>
          </a:p>
          <a:p>
            <a:pPr marL="12700" marR="9464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ee</a:t>
            </a:r>
            <a:r>
              <a:rPr dirty="0" smtClean="0" sz="1200" spc="9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(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a-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jud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nts.</a:t>
            </a:r>
            <a:endParaRPr sz="1200">
              <a:latin typeface="Times New Roman"/>
              <a:cs typeface="Times New Roman"/>
            </a:endParaRPr>
          </a:p>
          <a:p>
            <a:pPr marL="12700" marR="42671" indent="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ee</a:t>
            </a:r>
            <a:r>
              <a:rPr dirty="0" smtClean="0" sz="1200" spc="9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ea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wound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ee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min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“</a:t>
            </a:r>
            <a:r>
              <a:rPr dirty="0" smtClean="0" sz="1200" spc="0">
                <a:latin typeface="Times New Roman"/>
                <a:cs typeface="Times New Roman"/>
              </a:rPr>
              <a:t>honor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”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most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g.</a:t>
            </a:r>
            <a:endParaRPr sz="1200">
              <a:latin typeface="Times New Roman"/>
              <a:cs typeface="Times New Roman"/>
            </a:endParaRPr>
          </a:p>
          <a:p>
            <a:pPr marL="12700" marR="25907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Ev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thou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ee</a:t>
            </a:r>
            <a:r>
              <a:rPr dirty="0" smtClean="0" sz="1200" spc="9">
                <a:latin typeface="Times New Roman"/>
                <a:cs typeface="Times New Roman"/>
              </a:rPr>
              <a:t>k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ec</a:t>
            </a:r>
            <a:r>
              <a:rPr dirty="0" smtClean="0" sz="1200" spc="0">
                <a:latin typeface="Times New Roman"/>
                <a:cs typeface="Times New Roman"/>
              </a:rPr>
              <a:t>tion,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still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acc</a:t>
            </a:r>
            <a:r>
              <a:rPr dirty="0" smtClean="0" sz="1200" spc="0">
                <a:latin typeface="Times New Roman"/>
                <a:cs typeface="Times New Roman"/>
              </a:rPr>
              <a:t>oun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fr</a:t>
            </a:r>
            <a:r>
              <a:rPr dirty="0" smtClean="0" sz="1200" spc="0">
                <a:latin typeface="Times New Roman"/>
                <a:cs typeface="Times New Roman"/>
              </a:rPr>
              <a:t>uits,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llion,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pi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1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inju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ious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vio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9">
                <a:latin typeface="Times New Roman"/>
                <a:cs typeface="Times New Roman"/>
              </a:rPr>
              <a:t>o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od.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cr</a:t>
            </a:r>
            <a:r>
              <a:rPr dirty="0" smtClean="0" sz="1200" spc="0">
                <a:latin typeface="Times New Roman"/>
                <a:cs typeface="Times New Roman"/>
              </a:rPr>
              <a:t>iptu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27:10,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29:9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10,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109:22,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127:3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5,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139:13-</a:t>
            </a:r>
            <a:endParaRPr sz="1200">
              <a:latin typeface="Times New Roman"/>
              <a:cs typeface="Times New Roman"/>
            </a:endParaRPr>
          </a:p>
          <a:p>
            <a:pPr marL="12700" marR="13586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16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23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24,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4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1:5,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Eph.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2:10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uths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bout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“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ling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</a:t>
            </a:r>
            <a:r>
              <a:rPr dirty="0" smtClean="0" sz="1200" spc="9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”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9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vious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bout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ommit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ision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“</a:t>
            </a:r>
            <a:r>
              <a:rPr dirty="0" smtClean="0" sz="1200" spc="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fr</a:t>
            </a:r>
            <a:r>
              <a:rPr dirty="0" smtClean="0" sz="1200" spc="0">
                <a:latin typeface="Times New Roman"/>
                <a:cs typeface="Times New Roman"/>
              </a:rPr>
              <a:t>uit”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9">
                <a:latin typeface="Times New Roman"/>
                <a:cs typeface="Times New Roman"/>
              </a:rPr>
              <a:t>u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bitt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ntm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9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e-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llion</a:t>
            </a:r>
            <a:r>
              <a:rPr dirty="0" smtClean="0" sz="1200" spc="-4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300" y="6256323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300" y="6606844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3.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300" y="7132623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4.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300" y="7833663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5.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300" y="8184183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6.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300" y="8534703"/>
            <a:ext cx="17526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7.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75179" y="9427767"/>
            <a:ext cx="365760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  <a:tabLst>
                <a:tab pos="19177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#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18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9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	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www.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l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n</a:t>
            </a:r>
            <a:r>
              <a:rPr dirty="0" smtClean="0" sz="1200" spc="-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f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9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z="1200" spc="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pi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.o</a:t>
            </a:r>
            <a:r>
              <a:rPr dirty="0" smtClean="0" sz="1200" spc="-4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z="1200" spc="0" u="sng">
                <a:solidFill>
                  <a:srgbClr val="0000FF"/>
                </a:solidFill>
                <a:latin typeface="Times New Roman"/>
                <a:cs typeface="Times New Roman"/>
                <a:hlinkClick r:id="rId2"/>
              </a:rPr>
              <a:t>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