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57" r:id="rId3"/>
    <p:sldId id="258" r:id="rId4"/>
    <p:sldId id="259" r:id="rId5"/>
    <p:sldId id="260" r:id="rId6"/>
    <p:sldId id="261" r:id="rId7"/>
    <p:sldId id="262" r:id="rId8"/>
    <p:sldId id="263" r:id="rId9"/>
    <p:sldId id="264" r:id="rId10"/>
    <p:sldId id="265" r:id="rId11"/>
    <p:sldId id="268" r:id="rId12"/>
    <p:sldId id="266" r:id="rId13"/>
    <p:sldId id="267" r:id="rId14"/>
    <p:sldId id="269" r:id="rId15"/>
    <p:sldId id="270" r:id="rId16"/>
    <p:sldId id="271" r:id="rId17"/>
    <p:sldId id="272" r:id="rId18"/>
    <p:sldId id="273" r:id="rId19"/>
    <p:sldId id="274" r:id="rId20"/>
    <p:sldId id="275" r:id="rId21"/>
    <p:sldId id="276" r:id="rId22"/>
    <p:sldId id="292" r:id="rId23"/>
    <p:sldId id="293" r:id="rId24"/>
    <p:sldId id="277" r:id="rId25"/>
    <p:sldId id="278" r:id="rId26"/>
    <p:sldId id="280" r:id="rId27"/>
    <p:sldId id="279" r:id="rId28"/>
    <p:sldId id="281" r:id="rId29"/>
    <p:sldId id="282" r:id="rId30"/>
    <p:sldId id="283" r:id="rId31"/>
    <p:sldId id="284" r:id="rId32"/>
    <p:sldId id="285" r:id="rId33"/>
    <p:sldId id="286" r:id="rId34"/>
    <p:sldId id="287" r:id="rId35"/>
    <p:sldId id="288" r:id="rId36"/>
    <p:sldId id="289" r:id="rId37"/>
    <p:sldId id="290" r:id="rId38"/>
    <p:sldId id="291"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80"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B40D0C-9AA5-436B-B813-120872287307}" type="datetimeFigureOut">
              <a:rPr lang="en-US" smtClean="0"/>
              <a:t>1/25/2016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042E99-13DF-40A8-9023-7DB7BE0DA743}" type="slidenum">
              <a:rPr lang="en-US" smtClean="0"/>
              <a:t>‹#›</a:t>
            </a:fld>
            <a:endParaRPr lang="en-US"/>
          </a:p>
        </p:txBody>
      </p:sp>
    </p:spTree>
    <p:extLst>
      <p:ext uri="{BB962C8B-B14F-4D97-AF65-F5344CB8AC3E}">
        <p14:creationId xmlns:p14="http://schemas.microsoft.com/office/powerpoint/2010/main" val="10340638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E76A028-EE4B-4537-A05A-A052E5868503}" type="datetimeFigureOut">
              <a:rPr lang="en-US" smtClean="0"/>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696C42-91F9-40D4-83A7-67DB66FE1A09}" type="slidenum">
              <a:rPr lang="en-US" smtClean="0"/>
              <a:t>‹#›</a:t>
            </a:fld>
            <a:endParaRPr lang="en-US" dirty="0"/>
          </a:p>
        </p:txBody>
      </p:sp>
    </p:spTree>
    <p:extLst>
      <p:ext uri="{BB962C8B-B14F-4D97-AF65-F5344CB8AC3E}">
        <p14:creationId xmlns:p14="http://schemas.microsoft.com/office/powerpoint/2010/main" val="31085416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76A028-EE4B-4537-A05A-A052E5868503}" type="datetimeFigureOut">
              <a:rPr lang="en-US" smtClean="0"/>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696C42-91F9-40D4-83A7-67DB66FE1A09}" type="slidenum">
              <a:rPr lang="en-US" smtClean="0"/>
              <a:t>‹#›</a:t>
            </a:fld>
            <a:endParaRPr lang="en-US" dirty="0"/>
          </a:p>
        </p:txBody>
      </p:sp>
    </p:spTree>
    <p:extLst>
      <p:ext uri="{BB962C8B-B14F-4D97-AF65-F5344CB8AC3E}">
        <p14:creationId xmlns:p14="http://schemas.microsoft.com/office/powerpoint/2010/main" val="1388415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76A028-EE4B-4537-A05A-A052E5868503}" type="datetimeFigureOut">
              <a:rPr lang="en-US" smtClean="0"/>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696C42-91F9-40D4-83A7-67DB66FE1A09}" type="slidenum">
              <a:rPr lang="en-US" smtClean="0"/>
              <a:t>‹#›</a:t>
            </a:fld>
            <a:endParaRPr lang="en-US" dirty="0"/>
          </a:p>
        </p:txBody>
      </p:sp>
    </p:spTree>
    <p:extLst>
      <p:ext uri="{BB962C8B-B14F-4D97-AF65-F5344CB8AC3E}">
        <p14:creationId xmlns:p14="http://schemas.microsoft.com/office/powerpoint/2010/main" val="18945890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76A028-EE4B-4537-A05A-A052E5868503}" type="datetimeFigureOut">
              <a:rPr lang="en-US" smtClean="0"/>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696C42-91F9-40D4-83A7-67DB66FE1A09}" type="slidenum">
              <a:rPr lang="en-US" smtClean="0"/>
              <a:t>‹#›</a:t>
            </a:fld>
            <a:endParaRPr lang="en-US" dirty="0"/>
          </a:p>
        </p:txBody>
      </p:sp>
    </p:spTree>
    <p:extLst>
      <p:ext uri="{BB962C8B-B14F-4D97-AF65-F5344CB8AC3E}">
        <p14:creationId xmlns:p14="http://schemas.microsoft.com/office/powerpoint/2010/main" val="1106202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E76A028-EE4B-4537-A05A-A052E5868503}" type="datetimeFigureOut">
              <a:rPr lang="en-US" smtClean="0"/>
              <a:t>1/25/2016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9696C42-91F9-40D4-83A7-67DB66FE1A09}" type="slidenum">
              <a:rPr lang="en-US" smtClean="0"/>
              <a:t>‹#›</a:t>
            </a:fld>
            <a:endParaRPr lang="en-US" dirty="0"/>
          </a:p>
        </p:txBody>
      </p:sp>
    </p:spTree>
    <p:extLst>
      <p:ext uri="{BB962C8B-B14F-4D97-AF65-F5344CB8AC3E}">
        <p14:creationId xmlns:p14="http://schemas.microsoft.com/office/powerpoint/2010/main" val="1459977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E76A028-EE4B-4537-A05A-A052E5868503}" type="datetimeFigureOut">
              <a:rPr lang="en-US" smtClean="0"/>
              <a:t>1/25/2016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9696C42-91F9-40D4-83A7-67DB66FE1A09}" type="slidenum">
              <a:rPr lang="en-US" smtClean="0"/>
              <a:t>‹#›</a:t>
            </a:fld>
            <a:endParaRPr lang="en-US" dirty="0"/>
          </a:p>
        </p:txBody>
      </p:sp>
    </p:spTree>
    <p:extLst>
      <p:ext uri="{BB962C8B-B14F-4D97-AF65-F5344CB8AC3E}">
        <p14:creationId xmlns:p14="http://schemas.microsoft.com/office/powerpoint/2010/main" val="23356131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E76A028-EE4B-4537-A05A-A052E5868503}" type="datetimeFigureOut">
              <a:rPr lang="en-US" smtClean="0"/>
              <a:t>1/25/2016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9696C42-91F9-40D4-83A7-67DB66FE1A09}" type="slidenum">
              <a:rPr lang="en-US" smtClean="0"/>
              <a:t>‹#›</a:t>
            </a:fld>
            <a:endParaRPr lang="en-US" dirty="0"/>
          </a:p>
        </p:txBody>
      </p:sp>
    </p:spTree>
    <p:extLst>
      <p:ext uri="{BB962C8B-B14F-4D97-AF65-F5344CB8AC3E}">
        <p14:creationId xmlns:p14="http://schemas.microsoft.com/office/powerpoint/2010/main" val="3009729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E76A028-EE4B-4537-A05A-A052E5868503}" type="datetimeFigureOut">
              <a:rPr lang="en-US" smtClean="0"/>
              <a:t>1/25/2016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9696C42-91F9-40D4-83A7-67DB66FE1A09}" type="slidenum">
              <a:rPr lang="en-US" smtClean="0"/>
              <a:t>‹#›</a:t>
            </a:fld>
            <a:endParaRPr lang="en-US" dirty="0"/>
          </a:p>
        </p:txBody>
      </p:sp>
    </p:spTree>
    <p:extLst>
      <p:ext uri="{BB962C8B-B14F-4D97-AF65-F5344CB8AC3E}">
        <p14:creationId xmlns:p14="http://schemas.microsoft.com/office/powerpoint/2010/main" val="42255205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76A028-EE4B-4537-A05A-A052E5868503}" type="datetimeFigureOut">
              <a:rPr lang="en-US" smtClean="0"/>
              <a:t>1/25/2016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9696C42-91F9-40D4-83A7-67DB66FE1A09}" type="slidenum">
              <a:rPr lang="en-US" smtClean="0"/>
              <a:t>‹#›</a:t>
            </a:fld>
            <a:endParaRPr lang="en-US" dirty="0"/>
          </a:p>
        </p:txBody>
      </p:sp>
    </p:spTree>
    <p:extLst>
      <p:ext uri="{BB962C8B-B14F-4D97-AF65-F5344CB8AC3E}">
        <p14:creationId xmlns:p14="http://schemas.microsoft.com/office/powerpoint/2010/main" val="1002230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76A028-EE4B-4537-A05A-A052E5868503}" type="datetimeFigureOut">
              <a:rPr lang="en-US" smtClean="0"/>
              <a:t>1/25/2016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9696C42-91F9-40D4-83A7-67DB66FE1A09}" type="slidenum">
              <a:rPr lang="en-US" smtClean="0"/>
              <a:t>‹#›</a:t>
            </a:fld>
            <a:endParaRPr lang="en-US" dirty="0"/>
          </a:p>
        </p:txBody>
      </p:sp>
    </p:spTree>
    <p:extLst>
      <p:ext uri="{BB962C8B-B14F-4D97-AF65-F5344CB8AC3E}">
        <p14:creationId xmlns:p14="http://schemas.microsoft.com/office/powerpoint/2010/main" val="4130023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76A028-EE4B-4537-A05A-A052E5868503}" type="datetimeFigureOut">
              <a:rPr lang="en-US" smtClean="0"/>
              <a:t>1/25/2016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9696C42-91F9-40D4-83A7-67DB66FE1A09}" type="slidenum">
              <a:rPr lang="en-US" smtClean="0"/>
              <a:t>‹#›</a:t>
            </a:fld>
            <a:endParaRPr lang="en-US" dirty="0"/>
          </a:p>
        </p:txBody>
      </p:sp>
    </p:spTree>
    <p:extLst>
      <p:ext uri="{BB962C8B-B14F-4D97-AF65-F5344CB8AC3E}">
        <p14:creationId xmlns:p14="http://schemas.microsoft.com/office/powerpoint/2010/main" val="26221488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76A028-EE4B-4537-A05A-A052E5868503}" type="datetimeFigureOut">
              <a:rPr lang="en-US" smtClean="0"/>
              <a:t>1/25/2016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9696C42-91F9-40D4-83A7-67DB66FE1A09}" type="slidenum">
              <a:rPr lang="en-US" smtClean="0"/>
              <a:t>‹#›</a:t>
            </a:fld>
            <a:endParaRPr lang="en-US" dirty="0"/>
          </a:p>
        </p:txBody>
      </p:sp>
    </p:spTree>
    <p:extLst>
      <p:ext uri="{BB962C8B-B14F-4D97-AF65-F5344CB8AC3E}">
        <p14:creationId xmlns:p14="http://schemas.microsoft.com/office/powerpoint/2010/main" val="276134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57200"/>
            <a:ext cx="7772400" cy="1470025"/>
          </a:xfrm>
        </p:spPr>
        <p:txBody>
          <a:bodyPr/>
          <a:lstStyle/>
          <a:p>
            <a:r>
              <a:rPr lang="en-US" dirty="0" smtClean="0"/>
              <a:t>SEXUAL SIN</a:t>
            </a:r>
            <a:endParaRPr lang="en-US" dirty="0"/>
          </a:p>
        </p:txBody>
      </p:sp>
      <p:sp>
        <p:nvSpPr>
          <p:cNvPr id="3" name="Subtitle 2"/>
          <p:cNvSpPr>
            <a:spLocks noGrp="1"/>
          </p:cNvSpPr>
          <p:nvPr>
            <p:ph type="subTitle" idx="1"/>
          </p:nvPr>
        </p:nvSpPr>
        <p:spPr>
          <a:xfrm>
            <a:off x="1371600" y="2667000"/>
            <a:ext cx="6400800" cy="1752600"/>
          </a:xfrm>
        </p:spPr>
        <p:txBody>
          <a:bodyPr/>
          <a:lstStyle/>
          <a:p>
            <a:r>
              <a:rPr lang="en-US" b="1" dirty="0" smtClean="0">
                <a:solidFill>
                  <a:schemeClr val="tx1"/>
                </a:solidFill>
              </a:rPr>
              <a:t>     UNHEALTHY SOUL TIES</a:t>
            </a:r>
            <a:endParaRPr lang="en-US" b="1" dirty="0">
              <a:solidFill>
                <a:schemeClr val="tx1"/>
              </a:solidFill>
            </a:endParaRPr>
          </a:p>
        </p:txBody>
      </p:sp>
    </p:spTree>
    <p:extLst>
      <p:ext uri="{BB962C8B-B14F-4D97-AF65-F5344CB8AC3E}">
        <p14:creationId xmlns:p14="http://schemas.microsoft.com/office/powerpoint/2010/main" val="37424437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200"/>
            <a:ext cx="8839200" cy="7540526"/>
          </a:xfrm>
          <a:prstGeom prst="rect">
            <a:avLst/>
          </a:prstGeom>
        </p:spPr>
        <p:txBody>
          <a:bodyPr wrap="square">
            <a:spAutoFit/>
          </a:bodyPr>
          <a:lstStyle/>
          <a:p>
            <a:r>
              <a:rPr lang="en-US" dirty="0" smtClean="0"/>
              <a:t> </a:t>
            </a:r>
            <a:r>
              <a:rPr lang="en-US" sz="2800" b="1" dirty="0" smtClean="0"/>
              <a:t>Lev 18:17  Never have sexual intercourse with a woman and her daughter or a woman and her granddaughter. They are related. Doing this is perverted. </a:t>
            </a:r>
          </a:p>
          <a:p>
            <a:r>
              <a:rPr lang="en-US" sz="2800" b="1" dirty="0" smtClean="0"/>
              <a:t>Lev 18:20  Never have sexual intercourse with your neighbor's wife and become unclean with her. </a:t>
            </a:r>
          </a:p>
          <a:p>
            <a:r>
              <a:rPr lang="en-US" sz="2800" b="1" dirty="0" smtClean="0"/>
              <a:t>Lev 18:21  Never give your children as sacrifices to the god </a:t>
            </a:r>
            <a:r>
              <a:rPr lang="en-US" sz="2800" b="1" dirty="0" err="1" smtClean="0"/>
              <a:t>Molech</a:t>
            </a:r>
            <a:r>
              <a:rPr lang="en-US" sz="2800" b="1" dirty="0" smtClean="0"/>
              <a:t> by burning them alive. If you do, you are dishonoring the name of your God. I am the LORD. </a:t>
            </a:r>
          </a:p>
          <a:p>
            <a:r>
              <a:rPr lang="en-US" sz="2800" b="1" dirty="0" smtClean="0"/>
              <a:t>(This is equivalent to modern day abortion)</a:t>
            </a:r>
          </a:p>
          <a:p>
            <a:r>
              <a:rPr lang="en-US" sz="2800" b="1" dirty="0" smtClean="0"/>
              <a:t> </a:t>
            </a:r>
          </a:p>
          <a:p>
            <a:r>
              <a:rPr lang="en-US" sz="2800" b="1" dirty="0" smtClean="0"/>
              <a:t>Lev 18:23  Never have sexual intercourse with any animal and become unclean with it. A woman must never offer herself to an animal for sexual intercourse. It is unnatural.</a:t>
            </a:r>
          </a:p>
          <a:p>
            <a:r>
              <a:rPr lang="en-US" sz="2800" b="1" dirty="0" smtClean="0"/>
              <a:t>(bestiality) </a:t>
            </a:r>
          </a:p>
          <a:p>
            <a:endParaRPr lang="en-US" sz="2800" b="1" dirty="0" smtClean="0"/>
          </a:p>
          <a:p>
            <a:endParaRPr lang="en-US" sz="2800" b="1" dirty="0" smtClean="0"/>
          </a:p>
          <a:p>
            <a:r>
              <a:rPr lang="en-US" dirty="0" smtClean="0"/>
              <a:t> </a:t>
            </a:r>
          </a:p>
          <a:p>
            <a:endParaRPr lang="en-US" dirty="0"/>
          </a:p>
        </p:txBody>
      </p:sp>
    </p:spTree>
    <p:extLst>
      <p:ext uri="{BB962C8B-B14F-4D97-AF65-F5344CB8AC3E}">
        <p14:creationId xmlns:p14="http://schemas.microsoft.com/office/powerpoint/2010/main" val="4019725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228600"/>
            <a:ext cx="8686800" cy="6555641"/>
          </a:xfrm>
          <a:prstGeom prst="rect">
            <a:avLst/>
          </a:prstGeom>
        </p:spPr>
        <p:txBody>
          <a:bodyPr wrap="square">
            <a:spAutoFit/>
          </a:bodyPr>
          <a:lstStyle/>
          <a:p>
            <a:r>
              <a:rPr lang="en-US" sz="2800" b="1" dirty="0" smtClean="0"/>
              <a:t>                         Homosexuality                                                                                                Lev 18:22  Never have sexual intercourse with a man as with a woman. It is disgusting.  </a:t>
            </a:r>
          </a:p>
          <a:p>
            <a:r>
              <a:rPr lang="en-US" sz="2800" b="1" dirty="0" smtClean="0"/>
              <a:t>Rom 1:25  For they changed the truth of God into a lie, and they worshiped and served the created thing more than the Creator, who is blessed forever. Amen. </a:t>
            </a:r>
          </a:p>
          <a:p>
            <a:r>
              <a:rPr lang="en-US" sz="2800" b="1" dirty="0" smtClean="0"/>
              <a:t>Rom 1:26  For this cause, God gave them up to dishonorable affections. For even their women changed the natural use into that which is against nature. </a:t>
            </a:r>
          </a:p>
          <a:p>
            <a:r>
              <a:rPr lang="en-US" sz="2800" b="1" dirty="0" smtClean="0"/>
              <a:t>Rom 1:27  And likewise also the men, leaving the natural use of the woman, burned in their lust toward one another; males with males working out shamefulness, and receiving in themselves the recompense which was fitting for their error. </a:t>
            </a:r>
          </a:p>
          <a:p>
            <a:r>
              <a:rPr lang="en-US" sz="2800" b="1" dirty="0" smtClean="0"/>
              <a:t> </a:t>
            </a:r>
            <a:endParaRPr lang="en-US" sz="2800" b="1" dirty="0"/>
          </a:p>
        </p:txBody>
      </p:sp>
    </p:spTree>
    <p:extLst>
      <p:ext uri="{BB962C8B-B14F-4D97-AF65-F5344CB8AC3E}">
        <p14:creationId xmlns:p14="http://schemas.microsoft.com/office/powerpoint/2010/main" val="20615553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228600"/>
            <a:ext cx="8534400" cy="6124754"/>
          </a:xfrm>
          <a:prstGeom prst="rect">
            <a:avLst/>
          </a:prstGeom>
          <a:noFill/>
        </p:spPr>
        <p:txBody>
          <a:bodyPr wrap="square" rtlCol="0">
            <a:spAutoFit/>
          </a:bodyPr>
          <a:lstStyle/>
          <a:p>
            <a:r>
              <a:rPr lang="en-US" sz="2800" b="1" dirty="0" smtClean="0"/>
              <a:t>Lets take a look at what God say happens to a people  that do these things</a:t>
            </a:r>
            <a:endParaRPr lang="en-US" dirty="0"/>
          </a:p>
          <a:p>
            <a:r>
              <a:rPr lang="en-US" sz="2800" b="1" dirty="0" smtClean="0"/>
              <a:t>Lev 18:26  Live by my standards, and obey my rules. Neither you nor any foreigner should ever do any of these disgusting things. </a:t>
            </a:r>
          </a:p>
          <a:p>
            <a:r>
              <a:rPr lang="en-US" sz="2800" b="1" dirty="0" smtClean="0"/>
              <a:t>Lev 18:27  The people of the land who were there before you did all these disgusting things. As a result, the land has become unclean. </a:t>
            </a:r>
          </a:p>
          <a:p>
            <a:r>
              <a:rPr lang="en-US" sz="2800" b="1" dirty="0" smtClean="0"/>
              <a:t>Lev 18:28  If you make the land unclean, it will vomit you out as it has vomited out the people who were there before you. </a:t>
            </a:r>
          </a:p>
          <a:p>
            <a:r>
              <a:rPr lang="en-US" sz="2800" b="1" dirty="0" smtClean="0"/>
              <a:t>Lev 18:29  Whoever does any of these disgusting things must be excluded from the people. </a:t>
            </a:r>
          </a:p>
          <a:p>
            <a:r>
              <a:rPr lang="en-US" sz="2800" b="1" dirty="0" smtClean="0"/>
              <a:t> </a:t>
            </a:r>
            <a:endParaRPr lang="en-US" sz="2800" b="1" dirty="0"/>
          </a:p>
        </p:txBody>
      </p:sp>
    </p:spTree>
    <p:extLst>
      <p:ext uri="{BB962C8B-B14F-4D97-AF65-F5344CB8AC3E}">
        <p14:creationId xmlns:p14="http://schemas.microsoft.com/office/powerpoint/2010/main" val="28077085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067800" cy="7355860"/>
          </a:xfrm>
          <a:prstGeom prst="rect">
            <a:avLst/>
          </a:prstGeom>
        </p:spPr>
        <p:txBody>
          <a:bodyPr wrap="square">
            <a:spAutoFit/>
          </a:bodyPr>
          <a:lstStyle/>
          <a:p>
            <a:r>
              <a:rPr lang="en-US" sz="2800" b="1" dirty="0" smtClean="0"/>
              <a:t>Lev 18:30  So you must follow my instructions. Don't live by the standards of the people who lived there before you. What they do is disgusting. Never become unclean that way. I am the LORD your God." </a:t>
            </a:r>
          </a:p>
          <a:p>
            <a:r>
              <a:rPr lang="en-US" sz="2800" b="1" dirty="0" smtClean="0"/>
              <a:t>Lets look at today:</a:t>
            </a:r>
          </a:p>
          <a:p>
            <a:r>
              <a:rPr lang="en-US" sz="2800" b="1" dirty="0" smtClean="0"/>
              <a:t>Rom_6:23  </a:t>
            </a:r>
            <a:r>
              <a:rPr lang="en-US" sz="3600" b="1" dirty="0" smtClean="0"/>
              <a:t>For the wages of sin is death</a:t>
            </a:r>
            <a:r>
              <a:rPr lang="en-US" sz="2800" b="1" dirty="0" smtClean="0"/>
              <a:t>; but the gift of God is eternal life through Jesus Christ our Lord.</a:t>
            </a:r>
          </a:p>
          <a:p>
            <a:r>
              <a:rPr lang="en-US" sz="2800" b="1" dirty="0" smtClean="0"/>
              <a:t> Gal 5:19  Now the works of the flesh are clearly revealed, which are: adultery, fornication, uncleanness, lustfulness, </a:t>
            </a:r>
          </a:p>
          <a:p>
            <a:r>
              <a:rPr lang="en-US" sz="2800" b="1" dirty="0" smtClean="0"/>
              <a:t>Gal 5:20  idolatry, sorcery, hatreds, </a:t>
            </a:r>
            <a:r>
              <a:rPr lang="en-US" sz="2800" b="1" dirty="0" err="1" smtClean="0"/>
              <a:t>fightings</a:t>
            </a:r>
            <a:r>
              <a:rPr lang="en-US" sz="2800" b="1" dirty="0" smtClean="0"/>
              <a:t>, jealousies, angers, rivalries, divisions, heresies, </a:t>
            </a:r>
          </a:p>
          <a:p>
            <a:r>
              <a:rPr lang="en-US" sz="2800" b="1" dirty="0" smtClean="0"/>
              <a:t>Gal 5:21  </a:t>
            </a:r>
            <a:r>
              <a:rPr lang="en-US" sz="2800" b="1" dirty="0" err="1" smtClean="0"/>
              <a:t>envyings</a:t>
            </a:r>
            <a:r>
              <a:rPr lang="en-US" sz="2800" b="1" dirty="0" smtClean="0"/>
              <a:t>, murders, </a:t>
            </a:r>
            <a:r>
              <a:rPr lang="en-US" sz="2800" b="1" dirty="0" err="1" smtClean="0"/>
              <a:t>drunkennesses</a:t>
            </a:r>
            <a:r>
              <a:rPr lang="en-US" sz="2800" b="1" dirty="0" smtClean="0"/>
              <a:t>, </a:t>
            </a:r>
            <a:r>
              <a:rPr lang="en-US" sz="2800" b="1" dirty="0" err="1" smtClean="0"/>
              <a:t>revelings</a:t>
            </a:r>
            <a:r>
              <a:rPr lang="en-US" sz="2800" b="1" dirty="0" smtClean="0"/>
              <a:t>, and things like these; of which I tell you before, as I also said before, that they who do such things </a:t>
            </a:r>
            <a:r>
              <a:rPr lang="en-US" sz="3600" b="1" dirty="0" smtClean="0"/>
              <a:t>shall not inherit the kingdom of God. </a:t>
            </a:r>
          </a:p>
          <a:p>
            <a:endParaRPr lang="en-US" sz="2800" dirty="0"/>
          </a:p>
        </p:txBody>
      </p:sp>
    </p:spTree>
    <p:extLst>
      <p:ext uri="{BB962C8B-B14F-4D97-AF65-F5344CB8AC3E}">
        <p14:creationId xmlns:p14="http://schemas.microsoft.com/office/powerpoint/2010/main" val="6895468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854" y="0"/>
            <a:ext cx="9130145" cy="6832640"/>
          </a:xfrm>
          <a:prstGeom prst="rect">
            <a:avLst/>
          </a:prstGeom>
          <a:noFill/>
        </p:spPr>
        <p:txBody>
          <a:bodyPr wrap="square" rtlCol="0">
            <a:spAutoFit/>
          </a:bodyPr>
          <a:lstStyle/>
          <a:p>
            <a:r>
              <a:rPr lang="en-US" sz="2800" b="1" dirty="0" smtClean="0"/>
              <a:t>Our God is a Holy and loving God he is warning us about the high cost of sin. He wants to cover us with His mercy and grace. The beginning of this is always acknowledging sin as sin without any attempt at justification. Look at one last warning from His  word.</a:t>
            </a:r>
          </a:p>
          <a:p>
            <a:r>
              <a:rPr lang="en-US" sz="2800" b="1" dirty="0" smtClean="0"/>
              <a:t>Rev 21:6  And He said to me, It is done. I am the Alpha and Omega, the Beginning and the End. To him who thirsts I will give of the fountain of the Water of Life freely. </a:t>
            </a:r>
          </a:p>
          <a:p>
            <a:r>
              <a:rPr lang="en-US" sz="2800" b="1" dirty="0" smtClean="0"/>
              <a:t>Rev 21:7  He who overcomes will inherit all things, and I will be his God, and he will be My son. </a:t>
            </a:r>
          </a:p>
          <a:p>
            <a:r>
              <a:rPr lang="en-US" sz="2800" b="1" dirty="0" smtClean="0"/>
              <a:t>Rev 21:8  But the fearful, and the unbelieving, and the abominable, and murderers, and whoremongers, and sorcerers, and idolaters, and all liars, will have their part in the Lake burning with fire and brimstone, which is the second death. </a:t>
            </a:r>
          </a:p>
          <a:p>
            <a:endParaRPr lang="en-US" dirty="0"/>
          </a:p>
        </p:txBody>
      </p:sp>
    </p:spTree>
    <p:extLst>
      <p:ext uri="{BB962C8B-B14F-4D97-AF65-F5344CB8AC3E}">
        <p14:creationId xmlns:p14="http://schemas.microsoft.com/office/powerpoint/2010/main" val="21198925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152400"/>
            <a:ext cx="8839200" cy="6124754"/>
          </a:xfrm>
          <a:prstGeom prst="rect">
            <a:avLst/>
          </a:prstGeom>
          <a:noFill/>
        </p:spPr>
        <p:txBody>
          <a:bodyPr wrap="square" rtlCol="0">
            <a:spAutoFit/>
          </a:bodyPr>
          <a:lstStyle/>
          <a:p>
            <a:r>
              <a:rPr lang="en-US" sz="2800" b="1" dirty="0" smtClean="0"/>
              <a:t>Now we thank the Lord for the glorious cross. We thank the Lord for His Blood. We thank Him for His Spirit and for truth in His word. Jesus came saying repent the kingdom of God is at hand. We praise God that He came to help us be free here as well. In doing that He gave us a key scripture that shows where sexual sin begins</a:t>
            </a:r>
          </a:p>
          <a:p>
            <a:r>
              <a:rPr lang="en-US" sz="2800" b="1" dirty="0" smtClean="0"/>
              <a:t> Mat_5:28  But I say unto you, That whosoever looks on a woman to lust after her has committed adultery with her already in his heart. </a:t>
            </a:r>
            <a:endParaRPr lang="en-US" sz="2800" b="1" dirty="0"/>
          </a:p>
          <a:p>
            <a:r>
              <a:rPr lang="en-US" sz="2800" b="1" dirty="0" smtClean="0"/>
              <a:t>This means that when someone fantasizes about another person sexually they have committed adultery just as if they  physically committed the act.</a:t>
            </a:r>
          </a:p>
          <a:p>
            <a:r>
              <a:rPr lang="en-US" sz="2800" b="1" dirty="0" smtClean="0"/>
              <a:t>What we think and our control of our thought life or lack of control will determine victory or failure</a:t>
            </a:r>
            <a:endParaRPr lang="en-US" sz="2800" b="1" dirty="0"/>
          </a:p>
        </p:txBody>
      </p:sp>
    </p:spTree>
    <p:extLst>
      <p:ext uri="{BB962C8B-B14F-4D97-AF65-F5344CB8AC3E}">
        <p14:creationId xmlns:p14="http://schemas.microsoft.com/office/powerpoint/2010/main" val="31055725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986528"/>
          </a:xfrm>
          <a:prstGeom prst="rect">
            <a:avLst/>
          </a:prstGeom>
          <a:noFill/>
        </p:spPr>
        <p:txBody>
          <a:bodyPr wrap="square" rtlCol="0">
            <a:spAutoFit/>
          </a:bodyPr>
          <a:lstStyle/>
          <a:p>
            <a:r>
              <a:rPr lang="en-US" sz="2800" b="1" dirty="0" smtClean="0"/>
              <a:t>Now we are going to look at one of </a:t>
            </a:r>
            <a:r>
              <a:rPr lang="en-US" sz="2800" b="1" dirty="0" err="1" smtClean="0"/>
              <a:t>satans</a:t>
            </a:r>
            <a:r>
              <a:rPr lang="en-US" sz="2800" b="1" dirty="0" smtClean="0"/>
              <a:t> most devastating weapons against even Gods people today.</a:t>
            </a:r>
          </a:p>
          <a:p>
            <a:r>
              <a:rPr lang="en-US" sz="2800" b="1" dirty="0" err="1" smtClean="0"/>
              <a:t>Pornagraphy</a:t>
            </a:r>
            <a:endParaRPr lang="en-US" sz="2800" b="1" dirty="0" smtClean="0"/>
          </a:p>
          <a:p>
            <a:r>
              <a:rPr lang="en-US" sz="2800" b="1" dirty="0" smtClean="0"/>
              <a:t>The Porn Industry – taken from the website www.covenanteyes.com</a:t>
            </a:r>
          </a:p>
          <a:p>
            <a:r>
              <a:rPr lang="en-US" sz="2800" b="1" dirty="0" smtClean="0"/>
              <a:t>In 2006, estimated revenues for sex-related entertainment businesses were just under $13 billion in the US. These estimates included video sales and rentals, Internet sales, cable, pay-per-view, phone sex, exotic dance clubs magazines, and novelty stores. </a:t>
            </a:r>
          </a:p>
          <a:p>
            <a:r>
              <a:rPr lang="en-US" sz="2800" b="1" dirty="0" smtClean="0"/>
              <a:t> Global porn revenues have declined 50% since 2007 due to the amount of free porn online. </a:t>
            </a:r>
          </a:p>
          <a:p>
            <a:r>
              <a:rPr lang="en-US" sz="2800" b="1" dirty="0" smtClean="0"/>
              <a:t>Internet porn alone is a $3 Billion per year business.</a:t>
            </a:r>
          </a:p>
          <a:p>
            <a:r>
              <a:rPr lang="en-US" sz="2800" b="1" dirty="0" smtClean="0"/>
              <a:t>69% of pay-per-view Internet content market is pornography. </a:t>
            </a:r>
          </a:p>
          <a:p>
            <a:r>
              <a:rPr lang="en-US" sz="2800" b="1" dirty="0" smtClean="0"/>
              <a:t> </a:t>
            </a:r>
            <a:endParaRPr lang="en-US" dirty="0"/>
          </a:p>
        </p:txBody>
      </p:sp>
    </p:spTree>
    <p:extLst>
      <p:ext uri="{BB962C8B-B14F-4D97-AF65-F5344CB8AC3E}">
        <p14:creationId xmlns:p14="http://schemas.microsoft.com/office/powerpoint/2010/main" val="18777182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067800" cy="7540526"/>
          </a:xfrm>
          <a:prstGeom prst="rect">
            <a:avLst/>
          </a:prstGeom>
        </p:spPr>
        <p:txBody>
          <a:bodyPr wrap="square">
            <a:spAutoFit/>
          </a:bodyPr>
          <a:lstStyle/>
          <a:p>
            <a:r>
              <a:rPr lang="en-US" sz="2800" b="1" dirty="0" smtClean="0"/>
              <a:t>88% of scenes in porn films contain acts of physical aggression, and 49% of scenes contain verbal aggression</a:t>
            </a:r>
          </a:p>
          <a:p>
            <a:r>
              <a:rPr lang="en-US" sz="2800" b="1" dirty="0" smtClean="0"/>
              <a:t>From the website Transparent Ministries</a:t>
            </a:r>
          </a:p>
          <a:p>
            <a:r>
              <a:rPr lang="en-US" sz="2800" b="1" dirty="0" smtClean="0"/>
              <a:t>Sex is the #1 thing people search for on the Internet</a:t>
            </a:r>
          </a:p>
          <a:p>
            <a:r>
              <a:rPr lang="en-US" sz="2800" b="1" dirty="0" smtClean="0"/>
              <a:t>• There are over 420 million Pornographic Internet pages</a:t>
            </a:r>
          </a:p>
          <a:p>
            <a:r>
              <a:rPr lang="en-US" sz="2800" b="1" dirty="0" smtClean="0"/>
              <a:t>• 12 to 17 year olds are the largest consumers of Internet pornography</a:t>
            </a:r>
          </a:p>
          <a:p>
            <a:r>
              <a:rPr lang="en-US" sz="2800" b="1" dirty="0" smtClean="0"/>
              <a:t>• 42.7% of Internet users view pornography</a:t>
            </a:r>
          </a:p>
          <a:p>
            <a:r>
              <a:rPr lang="en-US" sz="2800" b="1" dirty="0" smtClean="0"/>
              <a:t>• The pornography industry is larger than the revenues of the top technology companies combined: Microsoft, Google, Amazon, eBay, Yahoo!, Apple, Netflix and EarthLink</a:t>
            </a:r>
          </a:p>
          <a:p>
            <a:r>
              <a:rPr lang="en-US" sz="2800" b="1" dirty="0" smtClean="0"/>
              <a:t>• 70% of women keep their cyber activities secret</a:t>
            </a:r>
          </a:p>
          <a:p>
            <a:r>
              <a:rPr lang="en-US" sz="2800" b="1" dirty="0" smtClean="0"/>
              <a:t>• Women, more than men, are likely to act out their behaviors in real life, such as having multiple partners, casual sex, or affairs.</a:t>
            </a:r>
          </a:p>
          <a:p>
            <a:r>
              <a:rPr lang="en-US" sz="2800" b="1" dirty="0" smtClean="0"/>
              <a:t> </a:t>
            </a:r>
          </a:p>
          <a:p>
            <a:r>
              <a:rPr lang="en-US" dirty="0" smtClean="0"/>
              <a:t> </a:t>
            </a:r>
          </a:p>
          <a:p>
            <a:endParaRPr lang="en-US" dirty="0"/>
          </a:p>
        </p:txBody>
      </p:sp>
    </p:spTree>
    <p:extLst>
      <p:ext uri="{BB962C8B-B14F-4D97-AF65-F5344CB8AC3E}">
        <p14:creationId xmlns:p14="http://schemas.microsoft.com/office/powerpoint/2010/main" val="784297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915400" cy="6247864"/>
          </a:xfrm>
          <a:prstGeom prst="rect">
            <a:avLst/>
          </a:prstGeom>
        </p:spPr>
        <p:txBody>
          <a:bodyPr wrap="square">
            <a:spAutoFit/>
          </a:bodyPr>
          <a:lstStyle/>
          <a:p>
            <a:r>
              <a:rPr lang="en-US" sz="2800" b="1" dirty="0" smtClean="0"/>
              <a:t>• 68 million porn search engine requests daily</a:t>
            </a:r>
          </a:p>
          <a:p>
            <a:endParaRPr lang="en-US" sz="2800" b="1" dirty="0"/>
          </a:p>
          <a:p>
            <a:r>
              <a:rPr lang="en-US" sz="2800" b="1" dirty="0" smtClean="0"/>
              <a:t>Now lets take a look at the statistics in the church.</a:t>
            </a:r>
          </a:p>
          <a:p>
            <a:r>
              <a:rPr lang="en-US" sz="2800" b="1" dirty="0" smtClean="0"/>
              <a:t>• 7 of 10 lay leaders in the church admitted to visiting adult Web sites at least once a week</a:t>
            </a:r>
          </a:p>
          <a:p>
            <a:r>
              <a:rPr lang="en-US" sz="2800" b="1" dirty="0" smtClean="0"/>
              <a:t>• 5 out of 10 pastors said they did the same.</a:t>
            </a:r>
          </a:p>
          <a:p>
            <a:r>
              <a:rPr lang="en-US" sz="2800" b="1" dirty="0" smtClean="0"/>
              <a:t>• 60% of all Christian men and 30% of all Christian women are addicted to pornography.</a:t>
            </a:r>
          </a:p>
          <a:p>
            <a:r>
              <a:rPr lang="en-US" sz="2800" b="1" dirty="0" smtClean="0"/>
              <a:t>• 60% of the women who answered the survey admitted to having significant struggles with lust;</a:t>
            </a:r>
          </a:p>
          <a:p>
            <a:r>
              <a:rPr lang="en-US" sz="2800" b="1" dirty="0" smtClean="0"/>
              <a:t>• 40% admitted to being involved in sexual sin in the past year; and 20% of the church-going female participants struggle with looking at pornography on an ongoing basis.</a:t>
            </a:r>
          </a:p>
          <a:p>
            <a:endParaRPr lang="en-US" dirty="0"/>
          </a:p>
          <a:p>
            <a:endParaRPr lang="en-US" dirty="0"/>
          </a:p>
        </p:txBody>
      </p:sp>
    </p:spTree>
    <p:extLst>
      <p:ext uri="{BB962C8B-B14F-4D97-AF65-F5344CB8AC3E}">
        <p14:creationId xmlns:p14="http://schemas.microsoft.com/office/powerpoint/2010/main" val="37145206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153400" cy="6001643"/>
          </a:xfrm>
          <a:prstGeom prst="rect">
            <a:avLst/>
          </a:prstGeom>
        </p:spPr>
        <p:txBody>
          <a:bodyPr wrap="square">
            <a:spAutoFit/>
          </a:bodyPr>
          <a:lstStyle/>
          <a:p>
            <a:r>
              <a:rPr lang="en-US" sz="3200" b="1" dirty="0" smtClean="0"/>
              <a:t>It’s more than statistics</a:t>
            </a:r>
          </a:p>
          <a:p>
            <a:r>
              <a:rPr lang="en-US" sz="3200" b="1" dirty="0" smtClean="0"/>
              <a:t>It’s people.</a:t>
            </a:r>
          </a:p>
          <a:p>
            <a:r>
              <a:rPr lang="en-US" sz="3200" b="1" dirty="0" smtClean="0"/>
              <a:t>It’s husbands, fathers, mothers, wives.</a:t>
            </a:r>
          </a:p>
          <a:p>
            <a:r>
              <a:rPr lang="en-US" sz="3200" b="1" dirty="0" smtClean="0"/>
              <a:t>It’s children, sons, daughters.</a:t>
            </a:r>
          </a:p>
          <a:p>
            <a:r>
              <a:rPr lang="en-US" sz="3200" b="1" dirty="0" smtClean="0"/>
              <a:t>It’s families, friends, co-workers.</a:t>
            </a:r>
          </a:p>
          <a:p>
            <a:r>
              <a:rPr lang="en-US" sz="3200" b="1" dirty="0" smtClean="0"/>
              <a:t>It’s churches, ministries, the body of Christ.</a:t>
            </a:r>
          </a:p>
          <a:p>
            <a:endParaRPr lang="en-US" sz="3200" b="1" dirty="0" smtClean="0"/>
          </a:p>
          <a:p>
            <a:r>
              <a:rPr lang="en-US" sz="3200" b="1" dirty="0" smtClean="0"/>
              <a:t>Statistics only tell part of the story.</a:t>
            </a:r>
          </a:p>
          <a:p>
            <a:r>
              <a:rPr lang="en-US" sz="3200" b="1" dirty="0" smtClean="0"/>
              <a:t>Statistics represent people you know.</a:t>
            </a:r>
          </a:p>
          <a:p>
            <a:r>
              <a:rPr lang="en-US" sz="3200" b="1" dirty="0" smtClean="0"/>
              <a:t>People struggling with sexual addiction.</a:t>
            </a:r>
          </a:p>
          <a:p>
            <a:r>
              <a:rPr lang="en-US" sz="3200" b="1" dirty="0" smtClean="0"/>
              <a:t> All Sexual sin brings death which is the wages of sin</a:t>
            </a:r>
            <a:endParaRPr lang="en-US" sz="3200" b="1" dirty="0"/>
          </a:p>
        </p:txBody>
      </p:sp>
    </p:spTree>
    <p:extLst>
      <p:ext uri="{BB962C8B-B14F-4D97-AF65-F5344CB8AC3E}">
        <p14:creationId xmlns:p14="http://schemas.microsoft.com/office/powerpoint/2010/main" val="4222121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sexual sin </a:t>
            </a:r>
            <a:endParaRPr lang="en-US" dirty="0"/>
          </a:p>
        </p:txBody>
      </p:sp>
      <p:sp>
        <p:nvSpPr>
          <p:cNvPr id="3" name="Content Placeholder 2"/>
          <p:cNvSpPr>
            <a:spLocks noGrp="1"/>
          </p:cNvSpPr>
          <p:nvPr>
            <p:ph idx="1"/>
          </p:nvPr>
        </p:nvSpPr>
        <p:spPr>
          <a:xfrm>
            <a:off x="457200" y="1295400"/>
            <a:ext cx="8229600" cy="4525963"/>
          </a:xfrm>
        </p:spPr>
        <p:txBody>
          <a:bodyPr/>
          <a:lstStyle/>
          <a:p>
            <a:r>
              <a:rPr lang="en-US" dirty="0" smtClean="0"/>
              <a:t>The bible gives us clear and undeniable scriptural instruction as to what is ok sexually and what is not. Lets take a look at the word of God</a:t>
            </a:r>
          </a:p>
          <a:p>
            <a:r>
              <a:rPr lang="en-US" dirty="0" smtClean="0"/>
              <a:t>We will look at the old testament</a:t>
            </a:r>
          </a:p>
          <a:p>
            <a:r>
              <a:rPr lang="en-US" dirty="0" smtClean="0"/>
              <a:t>We will look at the </a:t>
            </a:r>
            <a:r>
              <a:rPr lang="en-US" dirty="0" smtClean="0"/>
              <a:t>new testament</a:t>
            </a:r>
            <a:endParaRPr lang="en-US" dirty="0" smtClean="0"/>
          </a:p>
          <a:p>
            <a:r>
              <a:rPr lang="en-US" dirty="0" smtClean="0"/>
              <a:t>We will look at the destructive nature of this door opening sin</a:t>
            </a:r>
            <a:endParaRPr lang="en-US" dirty="0"/>
          </a:p>
        </p:txBody>
      </p:sp>
      <p:sp>
        <p:nvSpPr>
          <p:cNvPr id="4" name="Slide Number Placeholder 3"/>
          <p:cNvSpPr>
            <a:spLocks noGrp="1"/>
          </p:cNvSpPr>
          <p:nvPr>
            <p:ph type="sldNum" sz="quarter" idx="12"/>
          </p:nvPr>
        </p:nvSpPr>
        <p:spPr/>
        <p:txBody>
          <a:bodyPr/>
          <a:lstStyle/>
          <a:p>
            <a:fld id="{E9696C42-91F9-40D4-83A7-67DB66FE1A09}" type="slidenum">
              <a:rPr lang="en-US" smtClean="0"/>
              <a:t>2</a:t>
            </a:fld>
            <a:endParaRPr lang="en-US" dirty="0"/>
          </a:p>
        </p:txBody>
      </p:sp>
    </p:spTree>
    <p:extLst>
      <p:ext uri="{BB962C8B-B14F-4D97-AF65-F5344CB8AC3E}">
        <p14:creationId xmlns:p14="http://schemas.microsoft.com/office/powerpoint/2010/main" val="304052320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381000"/>
            <a:ext cx="7924800" cy="6278642"/>
          </a:xfrm>
          <a:prstGeom prst="rect">
            <a:avLst/>
          </a:prstGeom>
          <a:noFill/>
        </p:spPr>
        <p:txBody>
          <a:bodyPr wrap="square" rtlCol="0">
            <a:spAutoFit/>
          </a:bodyPr>
          <a:lstStyle/>
          <a:p>
            <a:r>
              <a:rPr lang="en-US" sz="3200" b="1" dirty="0" smtClean="0"/>
              <a:t>Death comes in various forms all the way up to the actual loss of life.</a:t>
            </a:r>
          </a:p>
          <a:p>
            <a:endParaRPr lang="en-US" sz="3200" b="1" dirty="0"/>
          </a:p>
          <a:p>
            <a:r>
              <a:rPr lang="en-US" sz="3200" b="1" dirty="0" smtClean="0"/>
              <a:t>Look at the wages of sin</a:t>
            </a:r>
          </a:p>
          <a:p>
            <a:endParaRPr lang="en-US" sz="3200" b="1" dirty="0"/>
          </a:p>
          <a:p>
            <a:r>
              <a:rPr lang="en-US" sz="3200" b="1" dirty="0" smtClean="0"/>
              <a:t>Death to  : Peace with God, Peace with self, death to health, death to marriages, death to relationships, death to sanity,  death to ministries </a:t>
            </a:r>
            <a:r>
              <a:rPr lang="en-US" sz="3200" b="1" dirty="0" err="1" smtClean="0"/>
              <a:t>etc</a:t>
            </a:r>
            <a:r>
              <a:rPr lang="en-US" sz="3200" b="1" dirty="0" smtClean="0"/>
              <a:t> </a:t>
            </a:r>
            <a:r>
              <a:rPr lang="en-US" sz="3200" b="1" dirty="0" err="1" smtClean="0"/>
              <a:t>etc</a:t>
            </a:r>
            <a:endParaRPr lang="en-US" sz="3200" b="1" dirty="0" smtClean="0"/>
          </a:p>
          <a:p>
            <a:endParaRPr lang="en-US" sz="3200" b="1" dirty="0"/>
          </a:p>
          <a:p>
            <a:r>
              <a:rPr lang="en-US" sz="3200" b="1" dirty="0" smtClean="0"/>
              <a:t>Sexual sin is an open door that leads to  a state of being called unholy soul ties. </a:t>
            </a:r>
          </a:p>
          <a:p>
            <a:endParaRPr lang="en-US" dirty="0"/>
          </a:p>
        </p:txBody>
      </p:sp>
    </p:spTree>
    <p:extLst>
      <p:ext uri="{BB962C8B-B14F-4D97-AF65-F5344CB8AC3E}">
        <p14:creationId xmlns:p14="http://schemas.microsoft.com/office/powerpoint/2010/main" val="187284156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1673" y="152400"/>
            <a:ext cx="8382000" cy="6463308"/>
          </a:xfrm>
          <a:prstGeom prst="rect">
            <a:avLst/>
          </a:prstGeom>
        </p:spPr>
        <p:txBody>
          <a:bodyPr wrap="square">
            <a:spAutoFit/>
          </a:bodyPr>
          <a:lstStyle/>
          <a:p>
            <a:r>
              <a:rPr lang="en-US" sz="3600" b="1" dirty="0" smtClean="0"/>
              <a:t>What a soul tie is</a:t>
            </a:r>
          </a:p>
          <a:p>
            <a:r>
              <a:rPr lang="en-US" sz="3600" b="1" dirty="0" smtClean="0"/>
              <a:t>The Bible speaks of what can be called soul ties. In the Bible, it doesn't use the word soul tie, but it speaks of them when it talks about souls being knit together, becoming one flesh, etc. A soul tie can serve many functions, but in it's simplest form, it ties two souls together in the spiritual realm. Soul ties between married couples draw them together like </a:t>
            </a:r>
            <a:r>
              <a:rPr lang="en-US" sz="3600" b="1" dirty="0" err="1" smtClean="0"/>
              <a:t>magnets,cleaving</a:t>
            </a:r>
            <a:r>
              <a:rPr lang="en-US" sz="3600" b="1" dirty="0" smtClean="0"/>
              <a:t> to one another as they should. </a:t>
            </a:r>
            <a:endParaRPr lang="en-US" sz="3600" b="1" dirty="0" smtClean="0"/>
          </a:p>
          <a:p>
            <a:r>
              <a:rPr lang="en-US" dirty="0" smtClean="0"/>
              <a:t> </a:t>
            </a:r>
            <a:endParaRPr lang="en-US" dirty="0"/>
          </a:p>
        </p:txBody>
      </p:sp>
    </p:spTree>
    <p:extLst>
      <p:ext uri="{BB962C8B-B14F-4D97-AF65-F5344CB8AC3E}">
        <p14:creationId xmlns:p14="http://schemas.microsoft.com/office/powerpoint/2010/main" val="38334296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763000" cy="6494085"/>
          </a:xfrm>
          <a:prstGeom prst="rect">
            <a:avLst/>
          </a:prstGeom>
        </p:spPr>
        <p:txBody>
          <a:bodyPr wrap="square">
            <a:spAutoFit/>
          </a:bodyPr>
          <a:lstStyle/>
          <a:p>
            <a:r>
              <a:rPr lang="en-US" sz="3200" dirty="0" smtClean="0"/>
              <a:t> While </a:t>
            </a:r>
            <a:r>
              <a:rPr lang="en-US" sz="3200" dirty="0"/>
              <a:t>soul ties between fornicators can draw a beaten and abused woman to the man which in the natural realm she would </a:t>
            </a:r>
            <a:r>
              <a:rPr lang="en-US" sz="3200" dirty="0" smtClean="0"/>
              <a:t> </a:t>
            </a:r>
            <a:r>
              <a:rPr lang="en-US" sz="3200" dirty="0"/>
              <a:t>run from, but instead she </a:t>
            </a:r>
            <a:r>
              <a:rPr lang="en-US" sz="3200" dirty="0" smtClean="0"/>
              <a:t>runs back </a:t>
            </a:r>
            <a:r>
              <a:rPr lang="en-US" sz="3200" dirty="0"/>
              <a:t>to </a:t>
            </a:r>
            <a:r>
              <a:rPr lang="en-US" sz="3200" dirty="0" smtClean="0"/>
              <a:t>him over and over though </a:t>
            </a:r>
            <a:r>
              <a:rPr lang="en-US" sz="3200" dirty="0"/>
              <a:t>he doesn't love her, and treats her like dirt. In the demonic world, unholy soul ties can serve as bridges between two people to pass demonic garbage through. </a:t>
            </a:r>
            <a:endParaRPr lang="en-US" sz="3200" dirty="0" smtClean="0"/>
          </a:p>
          <a:p>
            <a:r>
              <a:rPr lang="en-US" sz="3200" dirty="0" smtClean="0"/>
              <a:t> People can be happily married and really love their spouse but have ongoing fantasies ,including visual flashbacks of a former lover or ex spouse.</a:t>
            </a:r>
          </a:p>
          <a:p>
            <a:r>
              <a:rPr lang="en-US" sz="3200" dirty="0" smtClean="0"/>
              <a:t>Soul-ties with an abuser can hinder Godly relations with a spouse, perverting what is holy . </a:t>
            </a:r>
            <a:endParaRPr lang="en-US" sz="3200" dirty="0"/>
          </a:p>
        </p:txBody>
      </p:sp>
    </p:spTree>
    <p:extLst>
      <p:ext uri="{BB962C8B-B14F-4D97-AF65-F5344CB8AC3E}">
        <p14:creationId xmlns:p14="http://schemas.microsoft.com/office/powerpoint/2010/main" val="27604886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04800"/>
            <a:ext cx="8534400" cy="5970865"/>
          </a:xfrm>
          <a:prstGeom prst="rect">
            <a:avLst/>
          </a:prstGeom>
          <a:noFill/>
        </p:spPr>
        <p:txBody>
          <a:bodyPr wrap="square" rtlCol="0">
            <a:spAutoFit/>
          </a:bodyPr>
          <a:lstStyle/>
          <a:p>
            <a:r>
              <a:rPr lang="en-US" sz="2800" b="1" dirty="0" smtClean="0"/>
              <a:t>Some  people get truly saved in prison  and then get released and are drawn right back to the people that they worked unrighteousness with  and fail again.</a:t>
            </a:r>
          </a:p>
          <a:p>
            <a:r>
              <a:rPr lang="en-US" sz="2800" b="1" dirty="0" smtClean="0"/>
              <a:t>The same thing happens in drug use </a:t>
            </a:r>
            <a:r>
              <a:rPr lang="en-US" sz="2800" b="1" dirty="0" err="1" smtClean="0"/>
              <a:t>etc</a:t>
            </a:r>
            <a:r>
              <a:rPr lang="en-US" sz="2800" b="1" dirty="0" smtClean="0"/>
              <a:t> etc.</a:t>
            </a:r>
          </a:p>
          <a:p>
            <a:r>
              <a:rPr lang="en-US" sz="2800" b="1" dirty="0" smtClean="0"/>
              <a:t>A couple of scriptures to consider:</a:t>
            </a:r>
          </a:p>
          <a:p>
            <a:r>
              <a:rPr lang="en-US" sz="2800" b="1" dirty="0"/>
              <a:t>Pro 22:24  Make no friendship with an angry man; and you shall not go up with a man of fury, </a:t>
            </a:r>
          </a:p>
          <a:p>
            <a:r>
              <a:rPr lang="en-US" sz="2800" b="1" dirty="0"/>
              <a:t>Pro 22:25  lest you learn his ways and get a snare to your soul. </a:t>
            </a:r>
          </a:p>
          <a:p>
            <a:endParaRPr lang="en-US" sz="2800" b="1" dirty="0" smtClean="0"/>
          </a:p>
          <a:p>
            <a:r>
              <a:rPr lang="en-US" sz="2800" b="1" dirty="0"/>
              <a:t>1Co 15:33  Do not be so deceived and misled! Evil companionships (communion, associations) corrupt and deprave good manners and morals and character. </a:t>
            </a:r>
          </a:p>
          <a:p>
            <a:endParaRPr lang="en-US" dirty="0"/>
          </a:p>
        </p:txBody>
      </p:sp>
    </p:spTree>
    <p:extLst>
      <p:ext uri="{BB962C8B-B14F-4D97-AF65-F5344CB8AC3E}">
        <p14:creationId xmlns:p14="http://schemas.microsoft.com/office/powerpoint/2010/main" val="40739031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1"/>
            <a:ext cx="8534400" cy="6494085"/>
          </a:xfrm>
          <a:prstGeom prst="rect">
            <a:avLst/>
          </a:prstGeom>
        </p:spPr>
        <p:txBody>
          <a:bodyPr wrap="square">
            <a:spAutoFit/>
          </a:bodyPr>
          <a:lstStyle/>
          <a:p>
            <a:r>
              <a:rPr lang="en-US" sz="3200" b="1" dirty="0" smtClean="0"/>
              <a:t>Soul ties are formed when two or more persons become bonded together. Some soul ties are good, and others are evil; some are holy, and some are ungodly. Our Holy God has ordained and sanctioned the soul ties of bonding between husbands and wives, children and parents,  friends with friends and Christians with one another as members of the Body of Christ. Both good and bad soul ties are formed from both sexual engagement and human relations. When life is live according to God’s instruction good ties are formed. Outside of Gods ways bad ties are formed.</a:t>
            </a:r>
            <a:endParaRPr lang="en-US" sz="3200" b="1" dirty="0"/>
          </a:p>
        </p:txBody>
      </p:sp>
    </p:spTree>
    <p:extLst>
      <p:ext uri="{BB962C8B-B14F-4D97-AF65-F5344CB8AC3E}">
        <p14:creationId xmlns:p14="http://schemas.microsoft.com/office/powerpoint/2010/main" val="30526863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52400"/>
            <a:ext cx="8915400" cy="7109639"/>
          </a:xfrm>
          <a:prstGeom prst="rect">
            <a:avLst/>
          </a:prstGeom>
        </p:spPr>
        <p:txBody>
          <a:bodyPr wrap="square">
            <a:spAutoFit/>
          </a:bodyPr>
          <a:lstStyle/>
          <a:p>
            <a:r>
              <a:rPr lang="en-US" sz="2800" b="1" dirty="0" smtClean="0"/>
              <a:t>Sexual relations: Godly soul ties are formed when a couple are married (Ephesians 5:31, "For this cause shall a man leave his father and mother, and shall be joined unto his wife, and they two shall be one flesh."), and the Godly soul tie between a husband and the wife that God intended him to have is unbreakable by man (Mark 10:7-9). However, when a person has ungodly sexual relations with another person, an ungodly soul tie is then formed (1 Corinthians 6:16, "</a:t>
            </a:r>
            <a:r>
              <a:rPr lang="en-US" sz="4000" b="1" dirty="0" smtClean="0"/>
              <a:t>What? know ye not that he which is joined to an harlot is one body? for two, </a:t>
            </a:r>
            <a:r>
              <a:rPr lang="en-US" sz="4000" b="1" dirty="0" err="1" smtClean="0"/>
              <a:t>saith</a:t>
            </a:r>
            <a:r>
              <a:rPr lang="en-US" sz="4000" b="1" dirty="0" smtClean="0"/>
              <a:t> he, shall be one flesh.")</a:t>
            </a:r>
            <a:r>
              <a:rPr lang="en-US" sz="2800" b="1" dirty="0" smtClean="0"/>
              <a:t>. This soul tie fragments the soul, and is destructive. People who have many past relationships find it very difficult to 'bond' or be joined to anybody, because their soul is fragmented.</a:t>
            </a:r>
          </a:p>
          <a:p>
            <a:r>
              <a:rPr lang="en-US" sz="2800" dirty="0" smtClean="0"/>
              <a:t> </a:t>
            </a:r>
            <a:endParaRPr lang="en-US" dirty="0"/>
          </a:p>
        </p:txBody>
      </p:sp>
    </p:spTree>
    <p:extLst>
      <p:ext uri="{BB962C8B-B14F-4D97-AF65-F5344CB8AC3E}">
        <p14:creationId xmlns:p14="http://schemas.microsoft.com/office/powerpoint/2010/main" val="33215066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82" y="0"/>
            <a:ext cx="9123218" cy="6555641"/>
          </a:xfrm>
          <a:prstGeom prst="rect">
            <a:avLst/>
          </a:prstGeom>
        </p:spPr>
        <p:txBody>
          <a:bodyPr wrap="square">
            <a:spAutoFit/>
          </a:bodyPr>
          <a:lstStyle/>
          <a:p>
            <a:r>
              <a:rPr lang="en-US" sz="2800" b="1" dirty="0" smtClean="0"/>
              <a:t>Close relationships: King David and Jonathan had a good soul tie as a result of a good friendship (1 Samuel 18:1, "And it came to pass, when he had made an end of speaking unto Saul, that the soul of Jonathan was knit with the soul of David, and Jonathan loved him as his own soul."), but bad soul ties can form from bad relationships as well. Idolizing somebody can cause a bad soul tie.</a:t>
            </a:r>
          </a:p>
          <a:p>
            <a:r>
              <a:rPr lang="en-US" sz="2800" b="1" dirty="0" smtClean="0"/>
              <a:t>Good relationships create good ties. Dysfunctional relationships create unholy ties. This could include verbal abuse,control.manipulation,physical abuse, parents interfering with grown children's lives (the apron strings need cutting) religious control from a ministry, damaging words. Unholy ties are formed regardless of which side of the </a:t>
            </a:r>
            <a:r>
              <a:rPr lang="en-US" sz="2800" b="1" dirty="0" err="1" smtClean="0"/>
              <a:t>dysfuction</a:t>
            </a:r>
            <a:r>
              <a:rPr lang="en-US" sz="2800" b="1" dirty="0" smtClean="0"/>
              <a:t> you are on. </a:t>
            </a:r>
          </a:p>
          <a:p>
            <a:r>
              <a:rPr lang="en-US" sz="2800" b="1" dirty="0" smtClean="0"/>
              <a:t> </a:t>
            </a:r>
            <a:endParaRPr lang="en-US" sz="2800" b="1" dirty="0"/>
          </a:p>
        </p:txBody>
      </p:sp>
    </p:spTree>
    <p:extLst>
      <p:ext uri="{BB962C8B-B14F-4D97-AF65-F5344CB8AC3E}">
        <p14:creationId xmlns:p14="http://schemas.microsoft.com/office/powerpoint/2010/main" val="26591846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370975"/>
          </a:xfrm>
          <a:prstGeom prst="rect">
            <a:avLst/>
          </a:prstGeom>
        </p:spPr>
        <p:txBody>
          <a:bodyPr wrap="square">
            <a:spAutoFit/>
          </a:bodyPr>
          <a:lstStyle/>
          <a:p>
            <a:r>
              <a:rPr lang="en-US" sz="2800" b="1" dirty="0" smtClean="0"/>
              <a:t>Ungodly soul ties are formed with unholy sexual acts which are not by choice as well such a molestation and rape. Consider the story about Dinah a daughter of Jacob. She was raped by the Prince of </a:t>
            </a:r>
            <a:r>
              <a:rPr lang="en-US" sz="2800" b="1" dirty="0" err="1" smtClean="0"/>
              <a:t>Shechem</a:t>
            </a:r>
            <a:r>
              <a:rPr lang="en-US" sz="2800" b="1" dirty="0" smtClean="0"/>
              <a:t>. She did not ask for this abuse  but listen as the scripture describes  what happened.</a:t>
            </a:r>
          </a:p>
          <a:p>
            <a:r>
              <a:rPr lang="en-US" sz="2800" b="1" dirty="0" smtClean="0"/>
              <a:t>Gen 34:1  And Dinah the daughter of Leah, which she bare unto Jacob, went out to see the daughters of the land. </a:t>
            </a:r>
          </a:p>
          <a:p>
            <a:r>
              <a:rPr lang="en-US" sz="2800" b="1" dirty="0" smtClean="0"/>
              <a:t>Gen 34:2  And when </a:t>
            </a:r>
            <a:r>
              <a:rPr lang="en-US" sz="2800" b="1" dirty="0" err="1" smtClean="0"/>
              <a:t>Shechem</a:t>
            </a:r>
            <a:r>
              <a:rPr lang="en-US" sz="2800" b="1" dirty="0" smtClean="0"/>
              <a:t> the son of </a:t>
            </a:r>
            <a:r>
              <a:rPr lang="en-US" sz="2800" b="1" dirty="0" err="1" smtClean="0"/>
              <a:t>Hamor</a:t>
            </a:r>
            <a:r>
              <a:rPr lang="en-US" sz="2800" b="1" dirty="0" smtClean="0"/>
              <a:t> the </a:t>
            </a:r>
            <a:r>
              <a:rPr lang="en-US" sz="2800" b="1" dirty="0" err="1" smtClean="0"/>
              <a:t>Hivite</a:t>
            </a:r>
            <a:r>
              <a:rPr lang="en-US" sz="2800" b="1" dirty="0" smtClean="0"/>
              <a:t>, prince of the country, saw her, he took her, and lay with her, and defiled her. </a:t>
            </a:r>
          </a:p>
          <a:p>
            <a:r>
              <a:rPr lang="en-US" sz="2800" b="1" dirty="0" smtClean="0"/>
              <a:t>Gen 34:3  </a:t>
            </a:r>
            <a:r>
              <a:rPr lang="en-US" sz="3600" b="1" dirty="0" smtClean="0"/>
              <a:t>And his soul clave unto Dinah </a:t>
            </a:r>
            <a:r>
              <a:rPr lang="en-US" sz="2800" b="1" dirty="0" smtClean="0"/>
              <a:t>the daughter of Jacob, and he loved the damsel, and </a:t>
            </a:r>
            <a:r>
              <a:rPr lang="en-US" sz="2800" b="1" dirty="0" err="1" smtClean="0"/>
              <a:t>spake</a:t>
            </a:r>
            <a:r>
              <a:rPr lang="en-US" sz="2800" b="1" dirty="0" smtClean="0"/>
              <a:t> kindly unto the damsel. </a:t>
            </a:r>
          </a:p>
          <a:p>
            <a:endParaRPr lang="en-US" dirty="0" smtClean="0"/>
          </a:p>
          <a:p>
            <a:endParaRPr lang="en-US" dirty="0"/>
          </a:p>
        </p:txBody>
      </p:sp>
    </p:spTree>
    <p:extLst>
      <p:ext uri="{BB962C8B-B14F-4D97-AF65-F5344CB8AC3E}">
        <p14:creationId xmlns:p14="http://schemas.microsoft.com/office/powerpoint/2010/main" val="6390831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8491"/>
            <a:ext cx="8610600" cy="6001643"/>
          </a:xfrm>
          <a:prstGeom prst="rect">
            <a:avLst/>
          </a:prstGeom>
        </p:spPr>
        <p:txBody>
          <a:bodyPr wrap="square">
            <a:spAutoFit/>
          </a:bodyPr>
          <a:lstStyle/>
          <a:p>
            <a:r>
              <a:rPr lang="en-US" sz="3200" b="1" dirty="0" smtClean="0"/>
              <a:t>You can create a soul tie with a rock group by becoming obsessed with their music. Which explains the strong pull towards certain music that seems almost irresistible. </a:t>
            </a:r>
            <a:r>
              <a:rPr lang="en-US" sz="3200" b="1" dirty="0" err="1" smtClean="0"/>
              <a:t>Actors,actresses</a:t>
            </a:r>
            <a:r>
              <a:rPr lang="en-US" sz="3200" b="1" dirty="0" smtClean="0"/>
              <a:t> ,authors and anyone else you have engaged in ungodly act with. This include who you used drugs with, lied to others with </a:t>
            </a:r>
            <a:r>
              <a:rPr lang="en-US" sz="3200" b="1" dirty="0" err="1" smtClean="0"/>
              <a:t>etc</a:t>
            </a:r>
            <a:r>
              <a:rPr lang="en-US" sz="3200" b="1" dirty="0" smtClean="0"/>
              <a:t> . The people you fantasized about with pornography or you imagination. Remember Jesus said if you do it in your heart it is the same as physical. Any one you did anything </a:t>
            </a:r>
            <a:r>
              <a:rPr lang="en-US" sz="3200" b="1" dirty="0" err="1" smtClean="0"/>
              <a:t>occultic</a:t>
            </a:r>
            <a:r>
              <a:rPr lang="en-US" sz="3200" b="1" dirty="0" smtClean="0"/>
              <a:t> with like </a:t>
            </a:r>
            <a:r>
              <a:rPr lang="en-US" sz="3200" b="1" dirty="0" err="1" smtClean="0"/>
              <a:t>quiji</a:t>
            </a:r>
            <a:r>
              <a:rPr lang="en-US" sz="3200" b="1" dirty="0" smtClean="0"/>
              <a:t> </a:t>
            </a:r>
            <a:r>
              <a:rPr lang="en-US" sz="3200" b="1" dirty="0" err="1" smtClean="0"/>
              <a:t>board,palm</a:t>
            </a:r>
            <a:r>
              <a:rPr lang="en-US" sz="3200" b="1" dirty="0" smtClean="0"/>
              <a:t> readers </a:t>
            </a:r>
            <a:r>
              <a:rPr lang="en-US" sz="3200" b="1" dirty="0" err="1" smtClean="0"/>
              <a:t>etc</a:t>
            </a:r>
            <a:r>
              <a:rPr lang="en-US" sz="3200" b="1" dirty="0" smtClean="0"/>
              <a:t> </a:t>
            </a:r>
            <a:endParaRPr lang="en-US" sz="3200" b="1" dirty="0"/>
          </a:p>
        </p:txBody>
      </p:sp>
    </p:spTree>
    <p:extLst>
      <p:ext uri="{BB962C8B-B14F-4D97-AF65-F5344CB8AC3E}">
        <p14:creationId xmlns:p14="http://schemas.microsoft.com/office/powerpoint/2010/main" val="3496469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8991600" cy="3970318"/>
          </a:xfrm>
          <a:prstGeom prst="rect">
            <a:avLst/>
          </a:prstGeom>
        </p:spPr>
        <p:txBody>
          <a:bodyPr wrap="square">
            <a:spAutoFit/>
          </a:bodyPr>
          <a:lstStyle/>
          <a:p>
            <a:r>
              <a:rPr lang="en-US" sz="2800" b="1" dirty="0" smtClean="0"/>
              <a:t>How to break a soul tie</a:t>
            </a:r>
          </a:p>
          <a:p>
            <a:r>
              <a:rPr lang="en-US" sz="2800" b="1" dirty="0" smtClean="0"/>
              <a:t>1. If any sins were committed to cause this soul tie, repent of them! Forgive and break Judgement against the others involved.  </a:t>
            </a:r>
          </a:p>
          <a:p>
            <a:r>
              <a:rPr lang="en-US" sz="2800" b="1" dirty="0" smtClean="0"/>
              <a:t>2. If gifts were given to you by the other person in connection with the sin or unholy relationship, such as rings, flowers, cards, </a:t>
            </a:r>
            <a:r>
              <a:rPr lang="en-US" sz="2800" b="1" dirty="0" smtClean="0"/>
              <a:t>clothing, </a:t>
            </a:r>
            <a:r>
              <a:rPr lang="en-US" sz="2800" b="1" dirty="0" smtClean="0"/>
              <a:t>etc. I would get rid of them! Such things symbolize the ungodly relationship, and can hold a soul tie in place. </a:t>
            </a:r>
            <a:r>
              <a:rPr lang="en-US" sz="2800" b="1" dirty="0" smtClean="0"/>
              <a:t> </a:t>
            </a:r>
            <a:endParaRPr lang="en-US" sz="2800" b="1" dirty="0"/>
          </a:p>
        </p:txBody>
      </p:sp>
    </p:spTree>
    <p:extLst>
      <p:ext uri="{BB962C8B-B14F-4D97-AF65-F5344CB8AC3E}">
        <p14:creationId xmlns:p14="http://schemas.microsoft.com/office/powerpoint/2010/main" val="2239616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0"/>
            <a:ext cx="8991600" cy="7540526"/>
          </a:xfrm>
          <a:prstGeom prst="rect">
            <a:avLst/>
          </a:prstGeom>
          <a:noFill/>
        </p:spPr>
        <p:txBody>
          <a:bodyPr wrap="square" rtlCol="0">
            <a:spAutoFit/>
          </a:bodyPr>
          <a:lstStyle/>
          <a:p>
            <a:r>
              <a:rPr lang="en-US" sz="2800" b="1" dirty="0" smtClean="0"/>
              <a:t>First of all lets see what God obviously approves:</a:t>
            </a:r>
          </a:p>
          <a:p>
            <a:r>
              <a:rPr lang="en-US" sz="2800" b="1" dirty="0" smtClean="0"/>
              <a:t> Genesis 1:27-28 So God created man in his own image, in the image of God he created him; male and female he created them.  And God blessed them. And God said to them, “Be fruitful and multiply and fill the earth and subdue it and have dominion over the fish of the sea and over the birds of the heavens and over every living thing that moves on the earth.”</a:t>
            </a:r>
          </a:p>
          <a:p>
            <a:r>
              <a:rPr lang="en-US" sz="2800" b="1" dirty="0" smtClean="0"/>
              <a:t>Gen 2:24  That is why a man will leave his father and mother and will be united with his wife, and they will become one flesh.</a:t>
            </a:r>
          </a:p>
          <a:p>
            <a:r>
              <a:rPr lang="en-US" sz="2800" b="1" dirty="0" smtClean="0"/>
              <a:t>Pro_18:22  Whoso finds a wife finds a good thing, and obtains </a:t>
            </a:r>
            <a:r>
              <a:rPr lang="en-US" sz="2800" b="1" dirty="0" err="1" smtClean="0"/>
              <a:t>favour</a:t>
            </a:r>
            <a:r>
              <a:rPr lang="en-US" sz="2800" b="1" dirty="0" smtClean="0"/>
              <a:t> of the LORD. </a:t>
            </a:r>
          </a:p>
          <a:p>
            <a:r>
              <a:rPr lang="en-US" sz="2800" b="1" dirty="0" smtClean="0"/>
              <a:t>Pro_5:18  Let thy fountain be blessed: and rejoice with the wife of thy youth. </a:t>
            </a:r>
          </a:p>
          <a:p>
            <a:endParaRPr lang="en-US" sz="2800" b="1" dirty="0" smtClean="0"/>
          </a:p>
          <a:p>
            <a:r>
              <a:rPr lang="en-US" dirty="0" smtClean="0"/>
              <a:t> </a:t>
            </a:r>
          </a:p>
          <a:p>
            <a:endParaRPr lang="en-US" dirty="0"/>
          </a:p>
        </p:txBody>
      </p:sp>
    </p:spTree>
    <p:extLst>
      <p:ext uri="{BB962C8B-B14F-4D97-AF65-F5344CB8AC3E}">
        <p14:creationId xmlns:p14="http://schemas.microsoft.com/office/powerpoint/2010/main" val="29404963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152400"/>
            <a:ext cx="8382000" cy="6186309"/>
          </a:xfrm>
          <a:prstGeom prst="rect">
            <a:avLst/>
          </a:prstGeom>
        </p:spPr>
        <p:txBody>
          <a:bodyPr wrap="square">
            <a:spAutoFit/>
          </a:bodyPr>
          <a:lstStyle/>
          <a:p>
            <a:r>
              <a:rPr lang="en-US" sz="3600" b="1" dirty="0" smtClean="0"/>
              <a:t>I would still encourage you to get rid of anything that symbolizes the ungodly practices in the relationship though, such as if a guy gives a girl a bra and panties with his initials on them during fornication. I wouldn't encourage you to hang on to such things that symbolize sin or that are wrong to give each other before marriage. Things such as flowers and love letters given during an adultery should be destroyed.</a:t>
            </a:r>
            <a:endParaRPr lang="en-US" sz="3600" b="1" dirty="0"/>
          </a:p>
        </p:txBody>
      </p:sp>
    </p:spTree>
    <p:extLst>
      <p:ext uri="{BB962C8B-B14F-4D97-AF65-F5344CB8AC3E}">
        <p14:creationId xmlns:p14="http://schemas.microsoft.com/office/powerpoint/2010/main" val="4056102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8458200" cy="5632311"/>
          </a:xfrm>
          <a:prstGeom prst="rect">
            <a:avLst/>
          </a:prstGeom>
        </p:spPr>
        <p:txBody>
          <a:bodyPr wrap="square">
            <a:spAutoFit/>
          </a:bodyPr>
          <a:lstStyle/>
          <a:p>
            <a:r>
              <a:rPr lang="en-US" sz="3600" b="1" dirty="0" smtClean="0"/>
              <a:t>Dear Yahweh my Father ,</a:t>
            </a:r>
          </a:p>
          <a:p>
            <a:r>
              <a:rPr lang="en-US" sz="3600" b="1" dirty="0" smtClean="0"/>
              <a:t>Thank You for loving me so much You sent Your Only Begotten Son, Jesus to die on the cross for me and forgive me of all my sins. This day, LORD, I want to clean up the loose ends. I want to close all the gates. I want to sever all the soul ties. Lord, help me remember every event and every person in order to complete this work. In Jesus Name I ask. Amen.</a:t>
            </a:r>
            <a:endParaRPr lang="en-US" sz="3600" b="1" dirty="0"/>
          </a:p>
        </p:txBody>
      </p:sp>
    </p:spTree>
    <p:extLst>
      <p:ext uri="{BB962C8B-B14F-4D97-AF65-F5344CB8AC3E}">
        <p14:creationId xmlns:p14="http://schemas.microsoft.com/office/powerpoint/2010/main" val="340871424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1"/>
            <a:ext cx="8610600" cy="6494085"/>
          </a:xfrm>
          <a:prstGeom prst="rect">
            <a:avLst/>
          </a:prstGeom>
        </p:spPr>
        <p:txBody>
          <a:bodyPr wrap="square">
            <a:spAutoFit/>
          </a:bodyPr>
          <a:lstStyle/>
          <a:p>
            <a:r>
              <a:rPr lang="en-US" sz="3200" b="1" dirty="0" smtClean="0"/>
              <a:t>Father, I confess that I have had illicit sex with people. I forgive those that I sinned with and those that sinned against me, I repent of that sin for me and my ancestors and I turn from it. Please forgive me. Then, LORD, I ask You to sever the unholy soul tie between them and me. I cancel all ground gained in my members because of my unrighteous behavior. I cancel all assignments against me because of my sinful acts. I call back the authority over my body and declare it to be properly returned. Now, LORD, close the gate I opened through sin and open the gate to your blessing.</a:t>
            </a:r>
            <a:endParaRPr lang="en-US" sz="3200" b="1" dirty="0"/>
          </a:p>
        </p:txBody>
      </p:sp>
    </p:spTree>
    <p:extLst>
      <p:ext uri="{BB962C8B-B14F-4D97-AF65-F5344CB8AC3E}">
        <p14:creationId xmlns:p14="http://schemas.microsoft.com/office/powerpoint/2010/main" val="386790846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76200"/>
            <a:ext cx="8839200" cy="6740307"/>
          </a:xfrm>
          <a:prstGeom prst="rect">
            <a:avLst/>
          </a:prstGeom>
        </p:spPr>
        <p:txBody>
          <a:bodyPr wrap="square">
            <a:spAutoFit/>
          </a:bodyPr>
          <a:lstStyle/>
          <a:p>
            <a:r>
              <a:rPr lang="en-US" sz="3600" b="1" dirty="0" smtClean="0"/>
              <a:t>Enable me to maintain a pure heart, a clean spirit and chaste body, In Jesus Mighty Name. Amen. </a:t>
            </a:r>
          </a:p>
          <a:p>
            <a:r>
              <a:rPr lang="en-US" sz="3600" b="1" dirty="0" smtClean="0"/>
              <a:t>As the Lord shows you break unholy ties. These can include: </a:t>
            </a:r>
          </a:p>
          <a:p>
            <a:r>
              <a:rPr lang="en-US" sz="3600" b="1" dirty="0" smtClean="0"/>
              <a:t>People who have controlled you or that you have controlled. </a:t>
            </a:r>
          </a:p>
          <a:p>
            <a:r>
              <a:rPr lang="en-US" sz="3600" b="1" dirty="0" smtClean="0"/>
              <a:t> Spouse, father ,mother,siblings,andfriends. (good things remain ,anything not of God we want gone)</a:t>
            </a:r>
          </a:p>
          <a:p>
            <a:r>
              <a:rPr lang="en-US" sz="3600" b="1" dirty="0" smtClean="0"/>
              <a:t>Unwanted and forced sexual encounters.</a:t>
            </a:r>
          </a:p>
          <a:p>
            <a:r>
              <a:rPr lang="en-US" sz="3600" b="1" dirty="0" smtClean="0"/>
              <a:t>People you partnered in other sin with.</a:t>
            </a:r>
            <a:endParaRPr lang="en-US" sz="3600" b="1" dirty="0"/>
          </a:p>
        </p:txBody>
      </p:sp>
    </p:spTree>
    <p:extLst>
      <p:ext uri="{BB962C8B-B14F-4D97-AF65-F5344CB8AC3E}">
        <p14:creationId xmlns:p14="http://schemas.microsoft.com/office/powerpoint/2010/main" val="34821445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52400"/>
            <a:ext cx="8686800" cy="3970318"/>
          </a:xfrm>
          <a:prstGeom prst="rect">
            <a:avLst/>
          </a:prstGeom>
        </p:spPr>
        <p:txBody>
          <a:bodyPr wrap="square">
            <a:spAutoFit/>
          </a:bodyPr>
          <a:lstStyle/>
          <a:p>
            <a:r>
              <a:rPr lang="en-US" sz="2800" b="1" dirty="0" smtClean="0"/>
              <a:t>People who have broken your flesh.(doctors ,</a:t>
            </a:r>
            <a:r>
              <a:rPr lang="en-US" sz="2800" b="1" dirty="0" err="1" smtClean="0"/>
              <a:t>nurses,blood</a:t>
            </a:r>
            <a:r>
              <a:rPr lang="en-US" sz="2800" b="1" dirty="0" smtClean="0"/>
              <a:t> brothers, tattoo artist and needle sharing etc.  (not all is well in the medical field). </a:t>
            </a:r>
          </a:p>
          <a:p>
            <a:r>
              <a:rPr lang="en-US" sz="2800" b="1" dirty="0" smtClean="0"/>
              <a:t> I now command  the spirits to leave .                              Now breath deeply  (without hyperventilating)</a:t>
            </a:r>
          </a:p>
          <a:p>
            <a:r>
              <a:rPr lang="en-US" sz="2800" b="1" dirty="0" smtClean="0"/>
              <a:t>Sometimes all that comes is events and places . Names not vital .</a:t>
            </a:r>
          </a:p>
          <a:p>
            <a:r>
              <a:rPr lang="en-US" sz="2800" b="1" dirty="0" smtClean="0"/>
              <a:t>Pray as </a:t>
            </a:r>
            <a:r>
              <a:rPr lang="en-US" sz="2800" b="1" dirty="0" err="1" smtClean="0"/>
              <a:t>follows,repenting</a:t>
            </a:r>
            <a:r>
              <a:rPr lang="en-US" sz="2800" b="1" dirty="0" smtClean="0"/>
              <a:t> for what you did and forgiving them for sinning against you:</a:t>
            </a:r>
            <a:endParaRPr lang="en-US" sz="2800" b="1" dirty="0"/>
          </a:p>
        </p:txBody>
      </p:sp>
    </p:spTree>
    <p:extLst>
      <p:ext uri="{BB962C8B-B14F-4D97-AF65-F5344CB8AC3E}">
        <p14:creationId xmlns:p14="http://schemas.microsoft.com/office/powerpoint/2010/main" val="30196337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8305800" cy="6001643"/>
          </a:xfrm>
          <a:prstGeom prst="rect">
            <a:avLst/>
          </a:prstGeom>
        </p:spPr>
        <p:txBody>
          <a:bodyPr wrap="square">
            <a:spAutoFit/>
          </a:bodyPr>
          <a:lstStyle/>
          <a:p>
            <a:r>
              <a:rPr lang="en-US" sz="3200" b="1" dirty="0" smtClean="0"/>
              <a:t> I send __________ soul back to __________in the name of Jesus. (If person is dead send to where it belongs )                                                </a:t>
            </a:r>
          </a:p>
          <a:p>
            <a:r>
              <a:rPr lang="en-US" sz="3200" b="1" dirty="0" smtClean="0"/>
              <a:t>                                                                                         In the name of Jesus I call my soul back to me covered in the blood of Jesus.</a:t>
            </a:r>
          </a:p>
          <a:p>
            <a:r>
              <a:rPr lang="en-US" sz="3200" b="1" dirty="0" smtClean="0"/>
              <a:t>I exchange their image for the image of Jesus Christ </a:t>
            </a:r>
          </a:p>
          <a:p>
            <a:r>
              <a:rPr lang="en-US" sz="3200" b="1" dirty="0" smtClean="0"/>
              <a:t>                                                                                           I break the demonic bridges between me and___________(name person OR event if names not known) </a:t>
            </a:r>
            <a:endParaRPr lang="en-US" sz="3200" b="1" dirty="0"/>
          </a:p>
        </p:txBody>
      </p:sp>
    </p:spTree>
    <p:extLst>
      <p:ext uri="{BB962C8B-B14F-4D97-AF65-F5344CB8AC3E}">
        <p14:creationId xmlns:p14="http://schemas.microsoft.com/office/powerpoint/2010/main" val="33813551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818" y="131548"/>
            <a:ext cx="8783782" cy="6863417"/>
          </a:xfrm>
          <a:prstGeom prst="rect">
            <a:avLst/>
          </a:prstGeom>
        </p:spPr>
        <p:txBody>
          <a:bodyPr wrap="square">
            <a:spAutoFit/>
          </a:bodyPr>
          <a:lstStyle/>
          <a:p>
            <a:r>
              <a:rPr lang="en-US" sz="4000" b="1" dirty="0" smtClean="0"/>
              <a:t>(After breaking ties command spirits from the attached list to leave.)                                                             </a:t>
            </a:r>
            <a:r>
              <a:rPr lang="en-US" sz="3600" b="1" dirty="0" smtClean="0"/>
              <a:t>You may or may not have participated in some that are listed but you do not know what your ancestors have done so we  cover all the ground listed anyway. Will anything not from God to leave. Take deep breaths through your mouth without hyperventilating. If you need to cough, sneeze burp or yawn do not stop it. You may not do anything but breathe but you will feel bondage leave. </a:t>
            </a:r>
            <a:endParaRPr lang="en-US" sz="3600" b="1" dirty="0"/>
          </a:p>
        </p:txBody>
      </p:sp>
    </p:spTree>
    <p:extLst>
      <p:ext uri="{BB962C8B-B14F-4D97-AF65-F5344CB8AC3E}">
        <p14:creationId xmlns:p14="http://schemas.microsoft.com/office/powerpoint/2010/main" val="10356146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81000"/>
            <a:ext cx="8305800" cy="5693866"/>
          </a:xfrm>
          <a:prstGeom prst="rect">
            <a:avLst/>
          </a:prstGeom>
        </p:spPr>
        <p:txBody>
          <a:bodyPr wrap="square">
            <a:spAutoFit/>
          </a:bodyPr>
          <a:lstStyle/>
          <a:p>
            <a:r>
              <a:rPr lang="en-US" sz="2800" b="1" dirty="0" smtClean="0"/>
              <a:t>I command any spirit that transferred to Gods children to leave in Jesus name                                                                              Perversion, lust of the flesh, lust of the eyes, unclean ,guilt ,shame , Fornication, adultery, sodomy, </a:t>
            </a:r>
            <a:r>
              <a:rPr lang="en-US" sz="2800" b="1" dirty="0" err="1" smtClean="0"/>
              <a:t>Rape,incest</a:t>
            </a:r>
            <a:r>
              <a:rPr lang="en-US" sz="2800" b="1" dirty="0" smtClean="0"/>
              <a:t> and </a:t>
            </a:r>
            <a:r>
              <a:rPr lang="en-US" sz="2800" b="1" dirty="0" err="1" smtClean="0"/>
              <a:t>molestation,bestiality,homosexuality</a:t>
            </a:r>
            <a:r>
              <a:rPr lang="en-US" sz="2800" b="1" dirty="0" smtClean="0"/>
              <a:t>, </a:t>
            </a:r>
            <a:r>
              <a:rPr lang="en-US" sz="2800" b="1" dirty="0" err="1" smtClean="0"/>
              <a:t>incubus,succubus</a:t>
            </a:r>
            <a:r>
              <a:rPr lang="en-US" sz="2800" b="1" dirty="0" smtClean="0"/>
              <a:t>                                                                                           Idolatry, </a:t>
            </a:r>
            <a:r>
              <a:rPr lang="en-US" sz="2800" b="1" dirty="0" err="1" smtClean="0"/>
              <a:t>whoredoms,fear</a:t>
            </a:r>
            <a:r>
              <a:rPr lang="en-US" sz="2800" b="1" dirty="0" smtClean="0"/>
              <a:t> ,</a:t>
            </a:r>
            <a:r>
              <a:rPr lang="en-US" sz="2800" b="1" dirty="0" err="1" smtClean="0"/>
              <a:t>anger,hatred,murder</a:t>
            </a:r>
            <a:r>
              <a:rPr lang="en-US" sz="2800" b="1" dirty="0" smtClean="0"/>
              <a:t>. resentment. Bitterness and </a:t>
            </a:r>
            <a:r>
              <a:rPr lang="en-US" sz="2800" b="1" dirty="0" err="1" smtClean="0"/>
              <a:t>ungorgiveness</a:t>
            </a:r>
            <a:r>
              <a:rPr lang="en-US" sz="2800" b="1" dirty="0" smtClean="0"/>
              <a:t>.                        Unholy judgement                                                                     </a:t>
            </a:r>
            <a:r>
              <a:rPr lang="en-US" sz="2800" b="1" dirty="0" err="1" smtClean="0"/>
              <a:t>Witchcraft,sorcery</a:t>
            </a:r>
            <a:r>
              <a:rPr lang="en-US" sz="2800" b="1" dirty="0" smtClean="0"/>
              <a:t> ,control and </a:t>
            </a:r>
            <a:r>
              <a:rPr lang="en-US" sz="2800" b="1" dirty="0" err="1" smtClean="0"/>
              <a:t>seduction,jezebel,ahab</a:t>
            </a:r>
            <a:r>
              <a:rPr lang="en-US" sz="2800" b="1" dirty="0" smtClean="0"/>
              <a:t> .                                                                     </a:t>
            </a:r>
            <a:r>
              <a:rPr lang="en-US" sz="2800" b="1" dirty="0" err="1" smtClean="0"/>
              <a:t>Rebellion,rejection,self</a:t>
            </a:r>
            <a:r>
              <a:rPr lang="en-US" sz="2800" b="1" dirty="0" smtClean="0"/>
              <a:t> hatred and negotiation (trying to justify sin )</a:t>
            </a:r>
            <a:endParaRPr lang="en-US" sz="2800" b="1" dirty="0"/>
          </a:p>
        </p:txBody>
      </p:sp>
    </p:spTree>
    <p:extLst>
      <p:ext uri="{BB962C8B-B14F-4D97-AF65-F5344CB8AC3E}">
        <p14:creationId xmlns:p14="http://schemas.microsoft.com/office/powerpoint/2010/main" val="28671204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304800"/>
            <a:ext cx="8686800" cy="6001643"/>
          </a:xfrm>
          <a:prstGeom prst="rect">
            <a:avLst/>
          </a:prstGeom>
        </p:spPr>
        <p:txBody>
          <a:bodyPr wrap="square">
            <a:spAutoFit/>
          </a:bodyPr>
          <a:lstStyle/>
          <a:p>
            <a:r>
              <a:rPr lang="en-US" sz="3200" b="1" dirty="0" smtClean="0"/>
              <a:t>Ask the Lord to fill   them with His spirit.</a:t>
            </a:r>
          </a:p>
          <a:p>
            <a:r>
              <a:rPr lang="en-US" sz="3200" b="1" dirty="0" smtClean="0"/>
              <a:t>The Spirit of the Lord, The Spirit of the Fear of The Lord, The Spirit of Wisdom, The Spirit of Counsel, The Spirit of Knowledge, The Spirit of Might and the Spirit of Understanding</a:t>
            </a:r>
          </a:p>
          <a:p>
            <a:r>
              <a:rPr lang="en-US" sz="3200" b="1" dirty="0" smtClean="0"/>
              <a:t> </a:t>
            </a:r>
          </a:p>
          <a:p>
            <a:endParaRPr lang="en-US" sz="3200" b="1" dirty="0" smtClean="0"/>
          </a:p>
          <a:p>
            <a:r>
              <a:rPr lang="en-US" sz="3200" b="1" dirty="0" smtClean="0"/>
              <a:t>Later as you walk out your life and the Lord shows you something  just repent ,break ties and expel the enemy in Jesus name.</a:t>
            </a:r>
          </a:p>
          <a:p>
            <a:endParaRPr lang="en-US" sz="3200" b="1" dirty="0" smtClean="0"/>
          </a:p>
          <a:p>
            <a:r>
              <a:rPr lang="en-US" sz="3200" b="1" dirty="0" smtClean="0"/>
              <a:t>Just be free.</a:t>
            </a:r>
            <a:endParaRPr lang="en-US" sz="3200" b="1" dirty="0"/>
          </a:p>
        </p:txBody>
      </p:sp>
    </p:spTree>
    <p:extLst>
      <p:ext uri="{BB962C8B-B14F-4D97-AF65-F5344CB8AC3E}">
        <p14:creationId xmlns:p14="http://schemas.microsoft.com/office/powerpoint/2010/main" val="19580948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067800" cy="7048083"/>
          </a:xfrm>
          <a:prstGeom prst="rect">
            <a:avLst/>
          </a:prstGeom>
        </p:spPr>
        <p:txBody>
          <a:bodyPr wrap="square">
            <a:spAutoFit/>
          </a:bodyPr>
          <a:lstStyle/>
          <a:p>
            <a:r>
              <a:rPr lang="en-US" sz="3200" b="1" dirty="0" smtClean="0"/>
              <a:t>1 Corinthians 7:2 But because of the temptation to sexual immorality, each man should have his own wife and each woman her own husband.</a:t>
            </a:r>
          </a:p>
          <a:p>
            <a:r>
              <a:rPr lang="en-US" sz="3200" b="1" dirty="0" smtClean="0"/>
              <a:t> Definition of husband:</a:t>
            </a:r>
          </a:p>
          <a:p>
            <a:r>
              <a:rPr lang="en-US" sz="3200" b="1" dirty="0" smtClean="0"/>
              <a:t>  a male partner in a marriage</a:t>
            </a:r>
          </a:p>
          <a:p>
            <a:r>
              <a:rPr lang="en-US" sz="3200" b="1" dirty="0" smtClean="0"/>
              <a:t>Definition of wife:</a:t>
            </a:r>
          </a:p>
          <a:p>
            <a:r>
              <a:rPr lang="en-US" sz="3200" b="1" dirty="0" smtClean="0"/>
              <a:t>a female partner in a marriage</a:t>
            </a:r>
          </a:p>
          <a:p>
            <a:r>
              <a:rPr lang="en-US" sz="3200" b="1" dirty="0" smtClean="0"/>
              <a:t>In the roughly 6000 years of human history recorded in the bible there is not one example of a same sex marriage.</a:t>
            </a:r>
          </a:p>
          <a:p>
            <a:r>
              <a:rPr lang="en-US" sz="3200" b="1" dirty="0" smtClean="0"/>
              <a:t>Hebrews 13:4 Let marriage be held in honor among all, and let the marriage bed be undefiled, for God will judge the sexually immoral and adulterous.</a:t>
            </a:r>
          </a:p>
          <a:p>
            <a:endParaRPr lang="en-US" dirty="0" smtClean="0"/>
          </a:p>
          <a:p>
            <a:r>
              <a:rPr lang="en-US" dirty="0" smtClean="0"/>
              <a:t> </a:t>
            </a:r>
            <a:endParaRPr lang="en-US" dirty="0"/>
          </a:p>
        </p:txBody>
      </p:sp>
    </p:spTree>
    <p:extLst>
      <p:ext uri="{BB962C8B-B14F-4D97-AF65-F5344CB8AC3E}">
        <p14:creationId xmlns:p14="http://schemas.microsoft.com/office/powerpoint/2010/main" val="8002641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152400"/>
            <a:ext cx="8839200" cy="6832640"/>
          </a:xfrm>
          <a:prstGeom prst="rect">
            <a:avLst/>
          </a:prstGeom>
          <a:noFill/>
        </p:spPr>
        <p:txBody>
          <a:bodyPr wrap="square" rtlCol="0">
            <a:spAutoFit/>
          </a:bodyPr>
          <a:lstStyle/>
          <a:p>
            <a:r>
              <a:rPr lang="en-US" sz="2800" b="1" dirty="0" smtClean="0"/>
              <a:t>In order to see what is sexually immoral lets take a look at what God forbids.</a:t>
            </a:r>
          </a:p>
          <a:p>
            <a:r>
              <a:rPr lang="en-US" sz="2800" b="1" dirty="0" smtClean="0"/>
              <a:t>Adultery is defined as voluntary sexual intercourse between a married man and someone other than his wife or between a married woman and someone other than her husband</a:t>
            </a:r>
          </a:p>
          <a:p>
            <a:r>
              <a:rPr lang="en-US" sz="2800" b="1" dirty="0" smtClean="0"/>
              <a:t>Lets look at the bible:</a:t>
            </a:r>
          </a:p>
          <a:p>
            <a:r>
              <a:rPr lang="en-US" sz="2800" b="1" dirty="0" smtClean="0"/>
              <a:t>Exo_20:14  Thou shalt not commit adultery. </a:t>
            </a:r>
          </a:p>
          <a:p>
            <a:r>
              <a:rPr lang="en-US" sz="2800" b="1" dirty="0" smtClean="0"/>
              <a:t>Lev_20:10  And the man that </a:t>
            </a:r>
            <a:r>
              <a:rPr lang="en-US" sz="2800" b="1" dirty="0" smtClean="0"/>
              <a:t>commits </a:t>
            </a:r>
            <a:r>
              <a:rPr lang="en-US" sz="2800" b="1" dirty="0" smtClean="0"/>
              <a:t>adultery with another man's wife, even he that </a:t>
            </a:r>
            <a:r>
              <a:rPr lang="en-US" sz="2800" b="1" dirty="0" smtClean="0"/>
              <a:t>commits </a:t>
            </a:r>
            <a:r>
              <a:rPr lang="en-US" sz="2800" b="1" dirty="0" smtClean="0"/>
              <a:t>adultery with his </a:t>
            </a:r>
            <a:r>
              <a:rPr lang="en-US" sz="2800" b="1" dirty="0" err="1" smtClean="0"/>
              <a:t>neighbour's</a:t>
            </a:r>
            <a:r>
              <a:rPr lang="en-US" sz="2800" b="1" dirty="0" smtClean="0"/>
              <a:t> wife, the adulterer and the adulteress shall surely be put to death. </a:t>
            </a:r>
          </a:p>
          <a:p>
            <a:r>
              <a:rPr lang="en-US" sz="2800" b="1" dirty="0" smtClean="0"/>
              <a:t>Pro_6:32  But whoso </a:t>
            </a:r>
            <a:r>
              <a:rPr lang="en-US" sz="2800" b="1" dirty="0" smtClean="0"/>
              <a:t>commits </a:t>
            </a:r>
            <a:r>
              <a:rPr lang="en-US" sz="2800" b="1" dirty="0" smtClean="0"/>
              <a:t>adultery with a woman </a:t>
            </a:r>
            <a:r>
              <a:rPr lang="en-US" sz="2800" b="1" dirty="0" smtClean="0"/>
              <a:t>lacks </a:t>
            </a:r>
            <a:r>
              <a:rPr lang="en-US" sz="2800" b="1" dirty="0" smtClean="0"/>
              <a:t>understanding: he that doeth it </a:t>
            </a:r>
            <a:r>
              <a:rPr lang="en-US" sz="2800" b="1" dirty="0" smtClean="0"/>
              <a:t>destroys </a:t>
            </a:r>
            <a:r>
              <a:rPr lang="en-US" sz="2800" b="1" dirty="0" smtClean="0"/>
              <a:t>his own soul. </a:t>
            </a:r>
          </a:p>
          <a:p>
            <a:endParaRPr lang="en-US" dirty="0"/>
          </a:p>
        </p:txBody>
      </p:sp>
    </p:spTree>
    <p:extLst>
      <p:ext uri="{BB962C8B-B14F-4D97-AF65-F5344CB8AC3E}">
        <p14:creationId xmlns:p14="http://schemas.microsoft.com/office/powerpoint/2010/main" val="38992647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52400"/>
            <a:ext cx="8915400" cy="6124754"/>
          </a:xfrm>
          <a:prstGeom prst="rect">
            <a:avLst/>
          </a:prstGeom>
        </p:spPr>
        <p:txBody>
          <a:bodyPr wrap="square">
            <a:spAutoFit/>
          </a:bodyPr>
          <a:lstStyle/>
          <a:p>
            <a:r>
              <a:rPr lang="en-US" sz="2800" b="1" dirty="0" smtClean="0"/>
              <a:t>Matthew_5:27  Ye have heard that it was said by them of old time, </a:t>
            </a:r>
            <a:r>
              <a:rPr lang="en-US" sz="2800" b="1" dirty="0" smtClean="0"/>
              <a:t>you </a:t>
            </a:r>
            <a:r>
              <a:rPr lang="en-US" sz="2800" b="1" dirty="0" smtClean="0"/>
              <a:t>shalt not commit adultery: </a:t>
            </a:r>
          </a:p>
          <a:p>
            <a:r>
              <a:rPr lang="en-US" sz="2800" b="1" dirty="0" smtClean="0"/>
              <a:t>Luke_18:20  </a:t>
            </a:r>
            <a:r>
              <a:rPr lang="en-US" sz="2800" b="1" dirty="0" smtClean="0"/>
              <a:t>You know </a:t>
            </a:r>
            <a:r>
              <a:rPr lang="en-US" sz="2800" b="1" dirty="0" smtClean="0"/>
              <a:t>the commandments, Do not commit adultery, Do not kill, Do not        steal, Do not bear false witness, </a:t>
            </a:r>
            <a:r>
              <a:rPr lang="en-US" sz="2800" b="1" dirty="0" err="1" smtClean="0"/>
              <a:t>Honour</a:t>
            </a:r>
            <a:r>
              <a:rPr lang="en-US" sz="2800" b="1" dirty="0" smtClean="0"/>
              <a:t> thy father and thy mother. </a:t>
            </a:r>
          </a:p>
          <a:p>
            <a:r>
              <a:rPr lang="en-US" sz="2800" b="1" dirty="0" smtClean="0"/>
              <a:t>There are 33 verses dealing with adultery</a:t>
            </a:r>
            <a:endParaRPr lang="en-US" sz="2800" b="1" dirty="0"/>
          </a:p>
          <a:p>
            <a:r>
              <a:rPr lang="en-US" sz="2800" b="1" dirty="0" smtClean="0"/>
              <a:t>Fornication is next, Fornication is defined as:</a:t>
            </a:r>
          </a:p>
          <a:p>
            <a:r>
              <a:rPr lang="en-US" sz="2800" b="1" dirty="0" smtClean="0"/>
              <a:t>consensual sexual intercourse between two persons not married to each other </a:t>
            </a:r>
          </a:p>
          <a:p>
            <a:r>
              <a:rPr lang="en-US" sz="2800" b="1" dirty="0" smtClean="0"/>
              <a:t>Now listen to the word of God-</a:t>
            </a:r>
          </a:p>
          <a:p>
            <a:r>
              <a:rPr lang="en-US" sz="2800" b="1" dirty="0" smtClean="0"/>
              <a:t>Act_15:20  But that we write unto them, that they abstain from pollutions of idols, and from fornication, and from things strangled, and from blood. </a:t>
            </a:r>
          </a:p>
          <a:p>
            <a:r>
              <a:rPr lang="en-US" sz="2800" dirty="0" smtClean="0"/>
              <a:t> </a:t>
            </a:r>
            <a:endParaRPr lang="en-US" dirty="0"/>
          </a:p>
        </p:txBody>
      </p:sp>
    </p:spTree>
    <p:extLst>
      <p:ext uri="{BB962C8B-B14F-4D97-AF65-F5344CB8AC3E}">
        <p14:creationId xmlns:p14="http://schemas.microsoft.com/office/powerpoint/2010/main" val="31292447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0"/>
            <a:ext cx="9067800" cy="6494085"/>
          </a:xfrm>
          <a:prstGeom prst="rect">
            <a:avLst/>
          </a:prstGeom>
        </p:spPr>
        <p:txBody>
          <a:bodyPr wrap="square">
            <a:spAutoFit/>
          </a:bodyPr>
          <a:lstStyle/>
          <a:p>
            <a:r>
              <a:rPr lang="en-US" sz="2800" b="1" dirty="0" smtClean="0"/>
              <a:t>1Co_6:13  Meats for the belly, and the belly for meats: but God shall destroy both it and them. </a:t>
            </a:r>
            <a:r>
              <a:rPr lang="en-US" sz="3600" b="1" dirty="0" smtClean="0"/>
              <a:t>Now the body is not for fornication,</a:t>
            </a:r>
            <a:r>
              <a:rPr lang="en-US" sz="2800" b="1" dirty="0" smtClean="0"/>
              <a:t> but for the Lord; and the Lord for the body. </a:t>
            </a:r>
          </a:p>
          <a:p>
            <a:r>
              <a:rPr lang="en-US" sz="2800" b="1" dirty="0" smtClean="0"/>
              <a:t>1Co_6:18  Flee fornication. Every sin that a man doeth is without the body; but he that commits fornication sins against his own body.</a:t>
            </a:r>
          </a:p>
          <a:p>
            <a:r>
              <a:rPr lang="en-US" sz="2800" b="1" dirty="0" smtClean="0"/>
              <a:t>                                                                                                                           All sin is destructive but sexual sin is against your own body defiling the temple of the Holy Spirit. Do we really want to take the Holy Spirit into an un-holy sexual encounter ?</a:t>
            </a:r>
          </a:p>
          <a:p>
            <a:endParaRPr lang="en-US" sz="2800" b="1" dirty="0" smtClean="0"/>
          </a:p>
          <a:p>
            <a:r>
              <a:rPr lang="en-US" sz="2800" b="1" dirty="0" smtClean="0"/>
              <a:t>There are 32 verses dealing with fornication </a:t>
            </a:r>
          </a:p>
          <a:p>
            <a:endParaRPr lang="en-US" dirty="0" smtClean="0"/>
          </a:p>
          <a:p>
            <a:endParaRPr lang="en-US" dirty="0"/>
          </a:p>
        </p:txBody>
      </p:sp>
    </p:spTree>
    <p:extLst>
      <p:ext uri="{BB962C8B-B14F-4D97-AF65-F5344CB8AC3E}">
        <p14:creationId xmlns:p14="http://schemas.microsoft.com/office/powerpoint/2010/main" val="1753337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0"/>
            <a:ext cx="9144000" cy="6555641"/>
          </a:xfrm>
          <a:prstGeom prst="rect">
            <a:avLst/>
          </a:prstGeom>
          <a:noFill/>
        </p:spPr>
        <p:txBody>
          <a:bodyPr wrap="square" rtlCol="0">
            <a:spAutoFit/>
          </a:bodyPr>
          <a:lstStyle/>
          <a:p>
            <a:r>
              <a:rPr lang="en-US" sz="2800" b="1" dirty="0" smtClean="0"/>
              <a:t>Incest in the Bible refers to sexual relations between certain close kinship relationships which are prohibited  . Lets look at the scriptures including other defilements</a:t>
            </a:r>
          </a:p>
          <a:p>
            <a:r>
              <a:rPr lang="en-US" sz="2800" b="1" dirty="0" smtClean="0"/>
              <a:t>Lev 18:6  "Never have sexual intercourse with anyone related to you by blood. I am the LORD. </a:t>
            </a:r>
          </a:p>
          <a:p>
            <a:r>
              <a:rPr lang="en-US" sz="2800" b="1" dirty="0" smtClean="0"/>
              <a:t>Lev 18:7  "Never have sexual intercourse with your mother. She is your own mother. Never have sexual intercourse with her. </a:t>
            </a:r>
          </a:p>
          <a:p>
            <a:r>
              <a:rPr lang="en-US" sz="2800" b="1" dirty="0" smtClean="0"/>
              <a:t>Lev 18:8  Never have sexual intercourse with your stepmother. She is related to you through your father. </a:t>
            </a:r>
          </a:p>
          <a:p>
            <a:r>
              <a:rPr lang="en-US" sz="2800" b="1" dirty="0" smtClean="0"/>
              <a:t>Lev 18:9  Never have sexual intercourse with your stepsister, whether she is your father's daughter or your mother's daughter. It makes no difference whether or not she was born in your house. </a:t>
            </a:r>
          </a:p>
          <a:p>
            <a:r>
              <a:rPr lang="en-US" sz="2800" b="1" dirty="0" smtClean="0"/>
              <a:t> </a:t>
            </a:r>
            <a:endParaRPr lang="en-US" dirty="0"/>
          </a:p>
        </p:txBody>
      </p:sp>
    </p:spTree>
    <p:extLst>
      <p:ext uri="{BB962C8B-B14F-4D97-AF65-F5344CB8AC3E}">
        <p14:creationId xmlns:p14="http://schemas.microsoft.com/office/powerpoint/2010/main" val="38477990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82" y="44946"/>
            <a:ext cx="9067800" cy="7848302"/>
          </a:xfrm>
          <a:prstGeom prst="rect">
            <a:avLst/>
          </a:prstGeom>
        </p:spPr>
        <p:txBody>
          <a:bodyPr wrap="square">
            <a:spAutoFit/>
          </a:bodyPr>
          <a:lstStyle/>
          <a:p>
            <a:r>
              <a:rPr lang="en-US" sz="2800" b="1" dirty="0" smtClean="0"/>
              <a:t>Lev 18:10  Never have sexual intercourse with your granddaughter, whether she is your son's daughter or your daughter's daughter, because she is related to you. </a:t>
            </a:r>
          </a:p>
          <a:p>
            <a:r>
              <a:rPr lang="en-US" sz="2800" b="1" dirty="0" smtClean="0"/>
              <a:t> Lev 18:11  Never have sexual intercourse with a daughter of your father and his wife. She is your own sister. </a:t>
            </a:r>
          </a:p>
          <a:p>
            <a:r>
              <a:rPr lang="en-US" sz="2800" b="1" dirty="0" smtClean="0"/>
              <a:t>Lev 18:12  Never have sexual intercourse with your father's sister. She is your paternal aunt. </a:t>
            </a:r>
          </a:p>
          <a:p>
            <a:r>
              <a:rPr lang="en-US" sz="2800" b="1" dirty="0" smtClean="0"/>
              <a:t>Lev 18:13  Never have sexual intercourse with your mother's sister. She is your maternal aunt. </a:t>
            </a:r>
          </a:p>
          <a:p>
            <a:r>
              <a:rPr lang="en-US" sz="2800" b="1" dirty="0" smtClean="0"/>
              <a:t>Lev 18:14  Never have sexual intercourse with the wife of your father's brother. She, too, is your aunt. </a:t>
            </a:r>
          </a:p>
          <a:p>
            <a:r>
              <a:rPr lang="en-US" sz="2800" b="1" dirty="0" smtClean="0"/>
              <a:t>Lev 18:15  Never have sexual intercourse with your daughter-in-law. She is your son's wife. Never have sexual intercourse with her. </a:t>
            </a:r>
          </a:p>
          <a:p>
            <a:r>
              <a:rPr lang="en-US" sz="2800" b="1" dirty="0" smtClean="0"/>
              <a:t>Lev 18:16  Never have sexual intercourse with your sister-in-law. She is your brother's wife. </a:t>
            </a:r>
          </a:p>
          <a:p>
            <a:r>
              <a:rPr lang="en-US" sz="2800" b="1" dirty="0" smtClean="0"/>
              <a:t> </a:t>
            </a:r>
          </a:p>
          <a:p>
            <a:endParaRPr lang="en-US" sz="2800" b="1" dirty="0"/>
          </a:p>
        </p:txBody>
      </p:sp>
    </p:spTree>
    <p:extLst>
      <p:ext uri="{BB962C8B-B14F-4D97-AF65-F5344CB8AC3E}">
        <p14:creationId xmlns:p14="http://schemas.microsoft.com/office/powerpoint/2010/main" val="10824755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1726</TotalTime>
  <Words>4103</Words>
  <Application>Microsoft Office PowerPoint</Application>
  <PresentationFormat>On-screen Show (4:3)</PresentationFormat>
  <Paragraphs>191</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SEXUAL SIN</vt:lpstr>
      <vt:lpstr>What is sexual sin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SEXUAL SIN</dc:title>
  <dc:creator>king</dc:creator>
  <cp:lastModifiedBy>king</cp:lastModifiedBy>
  <cp:revision>23</cp:revision>
  <dcterms:created xsi:type="dcterms:W3CDTF">2016-01-22T04:36:32Z</dcterms:created>
  <dcterms:modified xsi:type="dcterms:W3CDTF">2016-01-27T02:09:40Z</dcterms:modified>
</cp:coreProperties>
</file>