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handoutMasterIdLst>
    <p:handoutMasterId r:id="rId64"/>
  </p:handoutMasterIdLst>
  <p:sldIdLst>
    <p:sldId id="256" r:id="rId2"/>
    <p:sldId id="261" r:id="rId3"/>
    <p:sldId id="262" r:id="rId4"/>
    <p:sldId id="263" r:id="rId5"/>
    <p:sldId id="258" r:id="rId6"/>
    <p:sldId id="260" r:id="rId7"/>
    <p:sldId id="257" r:id="rId8"/>
    <p:sldId id="259"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304" r:id="rId39"/>
    <p:sldId id="292" r:id="rId40"/>
    <p:sldId id="294" r:id="rId41"/>
    <p:sldId id="295" r:id="rId42"/>
    <p:sldId id="296" r:id="rId43"/>
    <p:sldId id="298" r:id="rId44"/>
    <p:sldId id="297" r:id="rId45"/>
    <p:sldId id="305" r:id="rId46"/>
    <p:sldId id="299" r:id="rId47"/>
    <p:sldId id="306" r:id="rId48"/>
    <p:sldId id="300" r:id="rId49"/>
    <p:sldId id="301" r:id="rId50"/>
    <p:sldId id="302" r:id="rId51"/>
    <p:sldId id="303" r:id="rId52"/>
    <p:sldId id="307" r:id="rId53"/>
    <p:sldId id="308" r:id="rId54"/>
    <p:sldId id="309" r:id="rId55"/>
    <p:sldId id="313" r:id="rId56"/>
    <p:sldId id="314" r:id="rId57"/>
    <p:sldId id="310" r:id="rId58"/>
    <p:sldId id="311" r:id="rId59"/>
    <p:sldId id="312" r:id="rId60"/>
    <p:sldId id="315" r:id="rId61"/>
    <p:sldId id="316" r:id="rId62"/>
    <p:sldId id="31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17460"/>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A50864-6E28-468A-9A54-39328B432270}" type="datetimeFigureOut">
              <a:rPr lang="en-US" smtClean="0"/>
              <a:t>6/30/2015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1B6752-702E-45F8-B012-936DDA8A8D2C}" type="slidenum">
              <a:rPr lang="en-US" smtClean="0"/>
              <a:t>‹#›</a:t>
            </a:fld>
            <a:endParaRPr lang="en-US"/>
          </a:p>
        </p:txBody>
      </p:sp>
    </p:spTree>
    <p:extLst>
      <p:ext uri="{BB962C8B-B14F-4D97-AF65-F5344CB8AC3E}">
        <p14:creationId xmlns:p14="http://schemas.microsoft.com/office/powerpoint/2010/main" val="37039510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451629B-097D-4D36-A0CC-CD94E8F46055}" type="datetimeFigureOut">
              <a:rPr lang="en-US" smtClean="0"/>
              <a:t>6/30/2015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8080EDE-041B-4CD6-BEEF-1D38DB447B4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51629B-097D-4D36-A0CC-CD94E8F46055}"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80EDE-041B-4CD6-BEEF-1D38DB447B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51629B-097D-4D36-A0CC-CD94E8F46055}"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80EDE-041B-4CD6-BEEF-1D38DB447B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451629B-097D-4D36-A0CC-CD94E8F46055}" type="datetimeFigureOut">
              <a:rPr lang="en-US" smtClean="0"/>
              <a:t>6/30/2015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8080EDE-041B-4CD6-BEEF-1D38DB447B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451629B-097D-4D36-A0CC-CD94E8F46055}" type="datetimeFigureOut">
              <a:rPr lang="en-US" smtClean="0"/>
              <a:t>6/30/2015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8080EDE-041B-4CD6-BEEF-1D38DB447B49}"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451629B-097D-4D36-A0CC-CD94E8F46055}" type="datetimeFigureOut">
              <a:rPr lang="en-US" smtClean="0"/>
              <a:t>6/30/2015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8080EDE-041B-4CD6-BEEF-1D38DB447B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451629B-097D-4D36-A0CC-CD94E8F46055}" type="datetimeFigureOut">
              <a:rPr lang="en-US" smtClean="0"/>
              <a:t>6/30/2015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8080EDE-041B-4CD6-BEEF-1D38DB447B49}"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451629B-097D-4D36-A0CC-CD94E8F46055}" type="datetimeFigureOut">
              <a:rPr lang="en-US" smtClean="0"/>
              <a:t>6/30/2015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80EDE-041B-4CD6-BEEF-1D38DB447B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51629B-097D-4D36-A0CC-CD94E8F46055}" type="datetimeFigureOut">
              <a:rPr lang="en-US" smtClean="0"/>
              <a:t>6/30/2015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80EDE-041B-4CD6-BEEF-1D38DB447B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451629B-097D-4D36-A0CC-CD94E8F46055}" type="datetimeFigureOut">
              <a:rPr lang="en-US" smtClean="0"/>
              <a:t>6/30/2015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80EDE-041B-4CD6-BEEF-1D38DB447B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451629B-097D-4D36-A0CC-CD94E8F46055}"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8080EDE-041B-4CD6-BEEF-1D38DB447B49}"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451629B-097D-4D36-A0CC-CD94E8F46055}" type="datetimeFigureOut">
              <a:rPr lang="en-US" smtClean="0"/>
              <a:t>6/30/2015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8080EDE-041B-4CD6-BEEF-1D38DB447B49}"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_rels/slide3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7.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 Id="rId9" Type="http://schemas.openxmlformats.org/officeDocument/2006/relationships/image" Target="../media/image4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noAutofit/>
          </a:bodyPr>
          <a:lstStyle/>
          <a:p>
            <a:r>
              <a:rPr lang="en-US" sz="9600" dirty="0" smtClean="0"/>
              <a:t>WITCHRAFT</a:t>
            </a:r>
            <a:endParaRPr lang="en-US" sz="9600" dirty="0"/>
          </a:p>
        </p:txBody>
      </p:sp>
      <p:sp>
        <p:nvSpPr>
          <p:cNvPr id="3" name="Subtitle 2"/>
          <p:cNvSpPr>
            <a:spLocks noGrp="1"/>
          </p:cNvSpPr>
          <p:nvPr>
            <p:ph type="subTitle" idx="1"/>
          </p:nvPr>
        </p:nvSpPr>
        <p:spPr>
          <a:xfrm>
            <a:off x="914400" y="2057400"/>
            <a:ext cx="7239000" cy="4419600"/>
          </a:xfrm>
        </p:spPr>
        <p:txBody>
          <a:bodyPr>
            <a:noAutofit/>
          </a:bodyPr>
          <a:lstStyle/>
          <a:p>
            <a:r>
              <a:rPr lang="en-US" sz="7200" b="1" dirty="0" smtClean="0"/>
              <a:t>IT’S ROOTS METHODS AND SYMBOLOGY</a:t>
            </a:r>
            <a:endParaRPr lang="en-US" sz="7200" b="1" dirty="0"/>
          </a:p>
        </p:txBody>
      </p:sp>
    </p:spTree>
    <p:extLst>
      <p:ext uri="{BB962C8B-B14F-4D97-AF65-F5344CB8AC3E}">
        <p14:creationId xmlns:p14="http://schemas.microsoft.com/office/powerpoint/2010/main" val="1278767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8839200" cy="6740307"/>
          </a:xfrm>
          <a:prstGeom prst="rect">
            <a:avLst/>
          </a:prstGeom>
        </p:spPr>
        <p:txBody>
          <a:bodyPr wrap="square">
            <a:spAutoFit/>
          </a:bodyPr>
          <a:lstStyle/>
          <a:p>
            <a:r>
              <a:rPr lang="en-US" sz="4800" b="1" u="sng" dirty="0"/>
              <a:t>Exo_22:18  Thou shalt not suffer a witch to live. </a:t>
            </a:r>
            <a:endParaRPr lang="en-US" sz="4800" b="1" u="sng" dirty="0" smtClean="0"/>
          </a:p>
          <a:p>
            <a:r>
              <a:rPr lang="en-US" sz="4800" b="1" u="sng" dirty="0"/>
              <a:t>Deu_18:10  There shall not be found among you </a:t>
            </a:r>
            <a:r>
              <a:rPr lang="en-US" sz="4800" b="1" i="1" u="sng" dirty="0"/>
              <a:t>any one</a:t>
            </a:r>
            <a:r>
              <a:rPr lang="en-US" sz="4800" b="1" u="sng" dirty="0"/>
              <a:t> that </a:t>
            </a:r>
            <a:r>
              <a:rPr lang="en-US" sz="4800" b="1" u="sng" dirty="0" err="1"/>
              <a:t>maketh</a:t>
            </a:r>
            <a:r>
              <a:rPr lang="en-US" sz="4800" b="1" u="sng" dirty="0"/>
              <a:t> his son or his daughter to pass through the fire, </a:t>
            </a:r>
            <a:r>
              <a:rPr lang="en-US" sz="4800" b="1" i="1" u="sng" dirty="0"/>
              <a:t>or</a:t>
            </a:r>
            <a:r>
              <a:rPr lang="en-US" sz="4800" b="1" u="sng" dirty="0"/>
              <a:t> that </a:t>
            </a:r>
            <a:r>
              <a:rPr lang="en-US" sz="4800" b="1" u="sng" dirty="0" err="1"/>
              <a:t>useth</a:t>
            </a:r>
            <a:r>
              <a:rPr lang="en-US" sz="4800" b="1" u="sng" dirty="0"/>
              <a:t> divination, </a:t>
            </a:r>
            <a:r>
              <a:rPr lang="en-US" sz="4800" b="1" i="1" u="sng" dirty="0"/>
              <a:t>or</a:t>
            </a:r>
            <a:r>
              <a:rPr lang="en-US" sz="4800" b="1" u="sng" dirty="0"/>
              <a:t> an observer of times, or an enchanter, or a witch,</a:t>
            </a:r>
            <a:endParaRPr lang="en-US" sz="4800" b="1" dirty="0"/>
          </a:p>
        </p:txBody>
      </p:sp>
    </p:spTree>
    <p:extLst>
      <p:ext uri="{BB962C8B-B14F-4D97-AF65-F5344CB8AC3E}">
        <p14:creationId xmlns:p14="http://schemas.microsoft.com/office/powerpoint/2010/main" val="942395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 y="-5417"/>
            <a:ext cx="9150927" cy="7540526"/>
          </a:xfrm>
          <a:prstGeom prst="rect">
            <a:avLst/>
          </a:prstGeom>
        </p:spPr>
        <p:txBody>
          <a:bodyPr wrap="square">
            <a:spAutoFit/>
          </a:bodyPr>
          <a:lstStyle/>
          <a:p>
            <a:r>
              <a:rPr lang="en-US" sz="4400" b="1" dirty="0"/>
              <a:t>Lev 19:31  Regard not them that have familiar spirits, neither seek after wizards, to be defiled by them: I </a:t>
            </a:r>
            <a:r>
              <a:rPr lang="en-US" sz="4400" b="1" i="1" dirty="0"/>
              <a:t>am</a:t>
            </a:r>
            <a:r>
              <a:rPr lang="en-US" sz="4400" b="1" dirty="0"/>
              <a:t> the </a:t>
            </a:r>
            <a:r>
              <a:rPr lang="en-US" sz="4400" b="1" dirty="0" smtClean="0"/>
              <a:t> Yahweh </a:t>
            </a:r>
            <a:r>
              <a:rPr lang="en-US" sz="4400" b="1" dirty="0"/>
              <a:t>your </a:t>
            </a:r>
            <a:r>
              <a:rPr lang="en-US" sz="4400" b="1" dirty="0" smtClean="0"/>
              <a:t>God</a:t>
            </a:r>
          </a:p>
          <a:p>
            <a:r>
              <a:rPr lang="en-US" sz="4400" b="1" dirty="0" smtClean="0"/>
              <a:t>Leviticus 20:27  ESV /   “A man or a woman who is a medium or a necromancer shall surely be put to death. They shall be stoned with stones; their blood shall be upon them.</a:t>
            </a:r>
          </a:p>
          <a:p>
            <a:endParaRPr lang="en-US" sz="4400" dirty="0"/>
          </a:p>
        </p:txBody>
      </p:sp>
    </p:spTree>
    <p:extLst>
      <p:ext uri="{BB962C8B-B14F-4D97-AF65-F5344CB8AC3E}">
        <p14:creationId xmlns:p14="http://schemas.microsoft.com/office/powerpoint/2010/main" val="3179248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5402"/>
            <a:ext cx="7924800" cy="6740307"/>
          </a:xfrm>
          <a:prstGeom prst="rect">
            <a:avLst/>
          </a:prstGeom>
          <a:noFill/>
        </p:spPr>
        <p:txBody>
          <a:bodyPr wrap="square" rtlCol="0">
            <a:spAutoFit/>
          </a:bodyPr>
          <a:lstStyle/>
          <a:p>
            <a:r>
              <a:rPr lang="en-US" sz="4800" b="1" dirty="0" smtClean="0"/>
              <a:t>    OLD TESTAMENT ?</a:t>
            </a:r>
          </a:p>
          <a:p>
            <a:r>
              <a:rPr lang="en-US" sz="4800" b="1" u="sng" dirty="0"/>
              <a:t>2Ti_3:16  All scripture </a:t>
            </a:r>
            <a:r>
              <a:rPr lang="en-US" sz="4800" b="1" i="1" u="sng" dirty="0"/>
              <a:t>is</a:t>
            </a:r>
            <a:r>
              <a:rPr lang="en-US" sz="4800" b="1" u="sng" dirty="0"/>
              <a:t> given by inspiration of God, and </a:t>
            </a:r>
            <a:r>
              <a:rPr lang="en-US" sz="4800" b="1" i="1" u="sng" dirty="0"/>
              <a:t>is</a:t>
            </a:r>
            <a:r>
              <a:rPr lang="en-US" sz="4800" b="1" u="sng" dirty="0"/>
              <a:t> profitable for doctrine, for reproof, for correction, for instruction in righteousness</a:t>
            </a:r>
            <a:r>
              <a:rPr lang="en-US" sz="4800" b="1" u="sng" dirty="0" smtClean="0"/>
              <a:t>:</a:t>
            </a:r>
          </a:p>
          <a:p>
            <a:r>
              <a:rPr lang="en-US" sz="4800" b="1" u="sng" dirty="0" smtClean="0"/>
              <a:t>ALL SCRIPTURE QUOTED IN THE BIBLE WAS FROM THE OLD TESTAMENT</a:t>
            </a:r>
            <a:endParaRPr lang="en-US" sz="4800" b="1" dirty="0"/>
          </a:p>
        </p:txBody>
      </p:sp>
    </p:spTree>
    <p:extLst>
      <p:ext uri="{BB962C8B-B14F-4D97-AF65-F5344CB8AC3E}">
        <p14:creationId xmlns:p14="http://schemas.microsoft.com/office/powerpoint/2010/main" val="1951633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067800" cy="6740307"/>
          </a:xfrm>
          <a:prstGeom prst="rect">
            <a:avLst/>
          </a:prstGeom>
          <a:noFill/>
        </p:spPr>
        <p:txBody>
          <a:bodyPr wrap="square" rtlCol="0">
            <a:spAutoFit/>
          </a:bodyPr>
          <a:lstStyle/>
          <a:p>
            <a:r>
              <a:rPr lang="en-US" sz="4800" b="1" dirty="0" smtClean="0"/>
              <a:t>CONFIRMATION IN THE NEW </a:t>
            </a:r>
          </a:p>
          <a:p>
            <a:r>
              <a:rPr lang="en-US" sz="4800" b="1" dirty="0" smtClean="0"/>
              <a:t>Galatians 5:19-21  </a:t>
            </a:r>
          </a:p>
          <a:p>
            <a:r>
              <a:rPr lang="en-US" sz="4800" b="1" dirty="0" smtClean="0"/>
              <a:t> Now the works of the flesh are evident: sexual immorality, impurity, sensuality, idolatry, sorcery, enmity, strife, jealousy, fits of anger, rivalries, dissensions, divisions, envy, drunkenness, </a:t>
            </a:r>
            <a:r>
              <a:rPr lang="en-US" sz="4800" b="1" dirty="0" smtClean="0"/>
              <a:t>orgies </a:t>
            </a:r>
            <a:endParaRPr lang="en-US" sz="4800" b="1" dirty="0"/>
          </a:p>
        </p:txBody>
      </p:sp>
    </p:spTree>
    <p:extLst>
      <p:ext uri="{BB962C8B-B14F-4D97-AF65-F5344CB8AC3E}">
        <p14:creationId xmlns:p14="http://schemas.microsoft.com/office/powerpoint/2010/main" val="1147169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855"/>
            <a:ext cx="9144000" cy="6863417"/>
          </a:xfrm>
          <a:prstGeom prst="rect">
            <a:avLst/>
          </a:prstGeom>
        </p:spPr>
        <p:txBody>
          <a:bodyPr wrap="square">
            <a:spAutoFit/>
          </a:bodyPr>
          <a:lstStyle/>
          <a:p>
            <a:r>
              <a:rPr lang="en-US" sz="4400" b="1" dirty="0" smtClean="0"/>
              <a:t> and things like these. I warn you, as I warned you before, that those who do such things will not inherit the kingdom of God. </a:t>
            </a:r>
          </a:p>
          <a:p>
            <a:r>
              <a:rPr lang="en-US" sz="4400" b="1" dirty="0" smtClean="0"/>
              <a:t>Acts 13:8-10   But </a:t>
            </a:r>
            <a:r>
              <a:rPr lang="en-US" sz="4400" b="1" dirty="0" err="1" smtClean="0"/>
              <a:t>Elymas</a:t>
            </a:r>
            <a:r>
              <a:rPr lang="en-US" sz="4400" b="1" dirty="0" smtClean="0"/>
              <a:t> the magician (for that is the meaning of his name) opposed them, seeking to turn the proconsul away from the faith. But Saul, who was also called Paul, filled with the Holy Spirit, looked intently at</a:t>
            </a:r>
            <a:endParaRPr lang="en-US" sz="4400" b="1" dirty="0"/>
          </a:p>
        </p:txBody>
      </p:sp>
    </p:spTree>
    <p:extLst>
      <p:ext uri="{BB962C8B-B14F-4D97-AF65-F5344CB8AC3E}">
        <p14:creationId xmlns:p14="http://schemas.microsoft.com/office/powerpoint/2010/main" val="753400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r>
              <a:rPr lang="en-US" sz="4400" b="1" dirty="0" smtClean="0"/>
              <a:t>him and said, “You son of the devil, you enemy of all righteousness, full of all deceit and villainy, will you not stop making crooked the straight paths of the Lord?</a:t>
            </a:r>
          </a:p>
          <a:p>
            <a:r>
              <a:rPr lang="en-US" sz="4400" b="1" dirty="0" smtClean="0"/>
              <a:t>Revelation 21:8  ESV </a:t>
            </a:r>
          </a:p>
          <a:p>
            <a:r>
              <a:rPr lang="en-US" sz="4400" b="1" dirty="0" smtClean="0"/>
              <a:t> But as for the cowardly, the faithless, the detestable, as for murderers, the sexually immoral, sorcerers, idolaters, and all liars,  </a:t>
            </a:r>
            <a:endParaRPr lang="en-US" sz="4400" b="1" dirty="0"/>
          </a:p>
        </p:txBody>
      </p:sp>
    </p:spTree>
    <p:extLst>
      <p:ext uri="{BB962C8B-B14F-4D97-AF65-F5344CB8AC3E}">
        <p14:creationId xmlns:p14="http://schemas.microsoft.com/office/powerpoint/2010/main" val="2333291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686800" cy="6186309"/>
          </a:xfrm>
          <a:prstGeom prst="rect">
            <a:avLst/>
          </a:prstGeom>
        </p:spPr>
        <p:txBody>
          <a:bodyPr wrap="square">
            <a:spAutoFit/>
          </a:bodyPr>
          <a:lstStyle/>
          <a:p>
            <a:pPr lvl="0"/>
            <a:r>
              <a:rPr lang="en-US" sz="4400" b="1" dirty="0">
                <a:solidFill>
                  <a:prstClr val="black"/>
                </a:solidFill>
              </a:rPr>
              <a:t>their portion will be in the lake that burns with fire and sulfur, which is the second death</a:t>
            </a:r>
            <a:r>
              <a:rPr lang="en-US" sz="4400" b="1" dirty="0" smtClean="0">
                <a:solidFill>
                  <a:prstClr val="black"/>
                </a:solidFill>
              </a:rPr>
              <a:t>.”</a:t>
            </a:r>
          </a:p>
          <a:p>
            <a:pPr lvl="0"/>
            <a:r>
              <a:rPr lang="en-US" sz="4400" b="1" dirty="0">
                <a:solidFill>
                  <a:prstClr val="black"/>
                </a:solidFill>
              </a:rPr>
              <a:t> </a:t>
            </a:r>
            <a:r>
              <a:rPr lang="en-US" sz="4400" b="1" dirty="0" smtClean="0">
                <a:solidFill>
                  <a:prstClr val="black"/>
                </a:solidFill>
              </a:rPr>
              <a:t> Acts </a:t>
            </a:r>
            <a:r>
              <a:rPr lang="en-US" sz="4400" b="1" dirty="0">
                <a:solidFill>
                  <a:prstClr val="black"/>
                </a:solidFill>
              </a:rPr>
              <a:t>16:16  ESV </a:t>
            </a:r>
            <a:r>
              <a:rPr lang="en-US" sz="4400" b="1" dirty="0" smtClean="0">
                <a:solidFill>
                  <a:prstClr val="black"/>
                </a:solidFill>
              </a:rPr>
              <a:t> </a:t>
            </a:r>
            <a:endParaRPr lang="en-US" sz="4400" b="1" dirty="0">
              <a:solidFill>
                <a:prstClr val="black"/>
              </a:solidFill>
            </a:endParaRPr>
          </a:p>
          <a:p>
            <a:pPr lvl="0"/>
            <a:r>
              <a:rPr lang="en-US" sz="4400" b="1" dirty="0">
                <a:solidFill>
                  <a:prstClr val="black"/>
                </a:solidFill>
              </a:rPr>
              <a:t> As we were going to the place of prayer, we were met by a slave girl who had a spirit of divination and brought her owners much gain by fortune-telling.</a:t>
            </a:r>
          </a:p>
        </p:txBody>
      </p:sp>
    </p:spTree>
    <p:extLst>
      <p:ext uri="{BB962C8B-B14F-4D97-AF65-F5344CB8AC3E}">
        <p14:creationId xmlns:p14="http://schemas.microsoft.com/office/powerpoint/2010/main" val="555224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219200"/>
            <a:ext cx="7696200" cy="4247317"/>
          </a:xfrm>
          <a:prstGeom prst="rect">
            <a:avLst/>
          </a:prstGeom>
          <a:noFill/>
        </p:spPr>
        <p:txBody>
          <a:bodyPr wrap="square" rtlCol="0">
            <a:spAutoFit/>
          </a:bodyPr>
          <a:lstStyle/>
          <a:p>
            <a:r>
              <a:rPr lang="en-US" sz="5400" b="1" dirty="0" smtClean="0"/>
              <a:t> Question: What did Paul do with this demon?</a:t>
            </a:r>
          </a:p>
          <a:p>
            <a:endParaRPr lang="en-US" sz="5400" b="1" dirty="0"/>
          </a:p>
          <a:p>
            <a:r>
              <a:rPr lang="en-US" sz="5400" b="1" dirty="0" smtClean="0"/>
              <a:t>Answer: He cast it out in Jesus name </a:t>
            </a:r>
            <a:endParaRPr lang="en-US" sz="5400" b="1" dirty="0"/>
          </a:p>
        </p:txBody>
      </p:sp>
    </p:spTree>
    <p:extLst>
      <p:ext uri="{BB962C8B-B14F-4D97-AF65-F5344CB8AC3E}">
        <p14:creationId xmlns:p14="http://schemas.microsoft.com/office/powerpoint/2010/main" val="2791016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13268"/>
            <a:ext cx="9067800" cy="6186309"/>
          </a:xfrm>
          <a:prstGeom prst="rect">
            <a:avLst/>
          </a:prstGeom>
          <a:noFill/>
        </p:spPr>
        <p:txBody>
          <a:bodyPr wrap="square" rtlCol="0">
            <a:spAutoFit/>
          </a:bodyPr>
          <a:lstStyle/>
          <a:p>
            <a:r>
              <a:rPr lang="en-US" dirty="0" smtClean="0"/>
              <a:t>    </a:t>
            </a:r>
            <a:r>
              <a:rPr lang="en-US" b="1" dirty="0" smtClean="0"/>
              <a:t>                                        </a:t>
            </a:r>
            <a:r>
              <a:rPr lang="en-US" sz="4400" b="1" dirty="0" smtClean="0"/>
              <a:t>Ancestral Witchcraft</a:t>
            </a:r>
          </a:p>
          <a:p>
            <a:r>
              <a:rPr lang="en-US" sz="4400" b="1" dirty="0" smtClean="0"/>
              <a:t>Every  Culture group has some form of witchcraft that was and is practiced. Witchcraft is a pagan religion. Pagan religions worship multiple deities rather than a single god. Paganism is one of the oldest religions and includes all religions that are not Christian, Muslim or Jewish. With this </a:t>
            </a:r>
            <a:endParaRPr lang="en-US" sz="4400" b="1" dirty="0"/>
          </a:p>
        </p:txBody>
      </p:sp>
    </p:spTree>
    <p:extLst>
      <p:ext uri="{BB962C8B-B14F-4D97-AF65-F5344CB8AC3E}">
        <p14:creationId xmlns:p14="http://schemas.microsoft.com/office/powerpoint/2010/main" val="1719711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0385"/>
            <a:ext cx="9067800" cy="8094524"/>
          </a:xfrm>
          <a:prstGeom prst="rect">
            <a:avLst/>
          </a:prstGeom>
          <a:noFill/>
        </p:spPr>
        <p:txBody>
          <a:bodyPr wrap="square" rtlCol="0">
            <a:spAutoFit/>
          </a:bodyPr>
          <a:lstStyle/>
          <a:p>
            <a:r>
              <a:rPr lang="en-US" sz="4000" b="1" dirty="0" smtClean="0"/>
              <a:t>spoken, understand that forms of witchcraft are mixed with all three of the above faiths.</a:t>
            </a:r>
          </a:p>
          <a:p>
            <a:r>
              <a:rPr lang="en-US" sz="4000" b="1" dirty="0" smtClean="0"/>
              <a:t>Types of witchcraft:</a:t>
            </a:r>
          </a:p>
          <a:p>
            <a:r>
              <a:rPr lang="en-US" sz="4000" b="1" dirty="0" smtClean="0"/>
              <a:t>Appalachian folk magic: mixed with Christianity roots will be a </a:t>
            </a:r>
            <a:r>
              <a:rPr lang="en-US" sz="4000" b="1" dirty="0" smtClean="0"/>
              <a:t>European </a:t>
            </a:r>
            <a:r>
              <a:rPr lang="en-US" sz="4000" b="1" dirty="0" smtClean="0"/>
              <a:t>mixture.</a:t>
            </a:r>
          </a:p>
          <a:p>
            <a:r>
              <a:rPr lang="en-US" sz="4000" b="1" dirty="0" smtClean="0"/>
              <a:t>Pennsylvania Dutch </a:t>
            </a:r>
            <a:r>
              <a:rPr lang="en-US" sz="4000" b="1" dirty="0" err="1" smtClean="0"/>
              <a:t>hexcraft</a:t>
            </a:r>
            <a:r>
              <a:rPr lang="en-US" sz="4000" b="1" dirty="0" smtClean="0"/>
              <a:t> or "</a:t>
            </a:r>
            <a:r>
              <a:rPr lang="en-US" sz="4000" b="1" dirty="0" err="1" smtClean="0"/>
              <a:t>Pow</a:t>
            </a:r>
            <a:r>
              <a:rPr lang="en-US" sz="4000" b="1" dirty="0" smtClean="0"/>
              <a:t>-wow  mixture of Germanic, Native </a:t>
            </a:r>
            <a:r>
              <a:rPr lang="en-US" sz="4000" b="1" dirty="0" err="1" smtClean="0"/>
              <a:t>American,Kabbalah</a:t>
            </a:r>
            <a:r>
              <a:rPr lang="en-US" sz="4000" b="1" dirty="0" smtClean="0"/>
              <a:t> and the bible- roots as described</a:t>
            </a:r>
          </a:p>
          <a:p>
            <a:r>
              <a:rPr lang="en-US" sz="4000" dirty="0" smtClean="0"/>
              <a:t> </a:t>
            </a:r>
          </a:p>
          <a:p>
            <a:r>
              <a:rPr lang="en-US" sz="4000" dirty="0" smtClean="0"/>
              <a:t> </a:t>
            </a:r>
            <a:endParaRPr lang="en-US" sz="4000" dirty="0"/>
          </a:p>
        </p:txBody>
      </p:sp>
    </p:spTree>
    <p:extLst>
      <p:ext uri="{BB962C8B-B14F-4D97-AF65-F5344CB8AC3E}">
        <p14:creationId xmlns:p14="http://schemas.microsoft.com/office/powerpoint/2010/main" val="221625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5632311"/>
          </a:xfrm>
          <a:prstGeom prst="rect">
            <a:avLst/>
          </a:prstGeom>
        </p:spPr>
        <p:txBody>
          <a:bodyPr wrap="square">
            <a:spAutoFit/>
          </a:bodyPr>
          <a:lstStyle/>
          <a:p>
            <a:r>
              <a:rPr lang="en-US" sz="4000" dirty="0" smtClean="0"/>
              <a:t> </a:t>
            </a:r>
            <a:r>
              <a:rPr lang="en-US" sz="4000" b="1" dirty="0" err="1" smtClean="0"/>
              <a:t>Websters</a:t>
            </a:r>
            <a:r>
              <a:rPr lang="en-US" sz="4000" b="1" dirty="0" smtClean="0"/>
              <a:t> :                                                                                                                                                 </a:t>
            </a:r>
          </a:p>
          <a:p>
            <a:endParaRPr lang="en-US" sz="4000" b="1" dirty="0" smtClean="0"/>
          </a:p>
          <a:p>
            <a:r>
              <a:rPr lang="en-US" sz="4000" b="1" dirty="0" smtClean="0"/>
              <a:t>WITCHCRAFT, [witch and craft.]</a:t>
            </a:r>
          </a:p>
          <a:p>
            <a:endParaRPr lang="en-US" sz="4000" b="1" dirty="0" smtClean="0"/>
          </a:p>
          <a:p>
            <a:r>
              <a:rPr lang="en-US" sz="4000" b="1" dirty="0" smtClean="0"/>
              <a:t>1. The practices of witches; sorcery; enchantments; intercourse with the devil.</a:t>
            </a:r>
          </a:p>
          <a:p>
            <a:endParaRPr lang="en-US" sz="4000" b="1" dirty="0" smtClean="0"/>
          </a:p>
          <a:p>
            <a:r>
              <a:rPr lang="en-US" sz="4000" b="1" dirty="0" smtClean="0"/>
              <a:t>2. Power more than natural</a:t>
            </a:r>
            <a:r>
              <a:rPr lang="en-US" sz="4000" dirty="0" smtClean="0"/>
              <a:t>.</a:t>
            </a:r>
            <a:endParaRPr lang="en-US" sz="4000" dirty="0"/>
          </a:p>
        </p:txBody>
      </p:sp>
    </p:spTree>
    <p:extLst>
      <p:ext uri="{BB962C8B-B14F-4D97-AF65-F5344CB8AC3E}">
        <p14:creationId xmlns:p14="http://schemas.microsoft.com/office/powerpoint/2010/main" val="2430265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7709"/>
            <a:ext cx="8915400" cy="6863417"/>
          </a:xfrm>
          <a:prstGeom prst="rect">
            <a:avLst/>
          </a:prstGeom>
        </p:spPr>
        <p:txBody>
          <a:bodyPr wrap="square">
            <a:spAutoFit/>
          </a:bodyPr>
          <a:lstStyle/>
          <a:p>
            <a:pPr lvl="0"/>
            <a:r>
              <a:rPr lang="en-US" sz="4000" b="1" dirty="0">
                <a:solidFill>
                  <a:prstClr val="black"/>
                </a:solidFill>
              </a:rPr>
              <a:t>Kabbalah- Jewish witchcraft invoking angels through </a:t>
            </a:r>
            <a:r>
              <a:rPr lang="en-US" sz="4000" b="1" dirty="0" smtClean="0">
                <a:solidFill>
                  <a:prstClr val="black"/>
                </a:solidFill>
              </a:rPr>
              <a:t>scripture.</a:t>
            </a:r>
          </a:p>
          <a:p>
            <a:pPr lvl="0"/>
            <a:r>
              <a:rPr lang="en-US" sz="4000" b="1" dirty="0" smtClean="0">
                <a:solidFill>
                  <a:prstClr val="black"/>
                </a:solidFill>
              </a:rPr>
              <a:t>Celtic witchcraft- Irish</a:t>
            </a:r>
          </a:p>
          <a:p>
            <a:pPr lvl="0"/>
            <a:r>
              <a:rPr lang="en-US" sz="4000" b="1" dirty="0" smtClean="0">
                <a:solidFill>
                  <a:prstClr val="black"/>
                </a:solidFill>
              </a:rPr>
              <a:t>Craft of the </a:t>
            </a:r>
            <a:r>
              <a:rPr lang="en-US" sz="4000" b="1" dirty="0" err="1" smtClean="0">
                <a:solidFill>
                  <a:prstClr val="black"/>
                </a:solidFill>
              </a:rPr>
              <a:t>Picts</a:t>
            </a:r>
            <a:r>
              <a:rPr lang="en-US" sz="4000" b="1" dirty="0" smtClean="0">
                <a:solidFill>
                  <a:prstClr val="black"/>
                </a:solidFill>
              </a:rPr>
              <a:t>-  Scottish witchcraft</a:t>
            </a:r>
          </a:p>
          <a:p>
            <a:pPr lvl="0"/>
            <a:r>
              <a:rPr lang="en-US" sz="4000" b="1" dirty="0" smtClean="0">
                <a:solidFill>
                  <a:prstClr val="black"/>
                </a:solidFill>
              </a:rPr>
              <a:t>Voodoo- New World witchcraft descended from Nigerian Yoruba and other African witchcraft often mixed with Catholicism.</a:t>
            </a:r>
          </a:p>
          <a:p>
            <a:pPr lvl="0"/>
            <a:r>
              <a:rPr lang="en-US" sz="4000" b="1" dirty="0" smtClean="0">
                <a:solidFill>
                  <a:prstClr val="black"/>
                </a:solidFill>
              </a:rPr>
              <a:t>Santeria- Latin witchcraft mixed with Catholicism </a:t>
            </a:r>
          </a:p>
          <a:p>
            <a:pPr lvl="0"/>
            <a:r>
              <a:rPr lang="en-US" sz="4000" b="1" dirty="0" err="1" smtClean="0">
                <a:solidFill>
                  <a:prstClr val="black"/>
                </a:solidFill>
              </a:rPr>
              <a:t>Macumba</a:t>
            </a:r>
            <a:r>
              <a:rPr lang="en-US" sz="4000" b="1" dirty="0" smtClean="0">
                <a:solidFill>
                  <a:prstClr val="black"/>
                </a:solidFill>
              </a:rPr>
              <a:t>- South American Witchcraft </a:t>
            </a:r>
            <a:endParaRPr lang="en-US" sz="4000" b="1" dirty="0">
              <a:solidFill>
                <a:prstClr val="black"/>
              </a:solidFill>
            </a:endParaRPr>
          </a:p>
        </p:txBody>
      </p:sp>
    </p:spTree>
    <p:extLst>
      <p:ext uri="{BB962C8B-B14F-4D97-AF65-F5344CB8AC3E}">
        <p14:creationId xmlns:p14="http://schemas.microsoft.com/office/powerpoint/2010/main" val="20118236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0"/>
            <a:ext cx="9067800" cy="6863417"/>
          </a:xfrm>
          <a:prstGeom prst="rect">
            <a:avLst/>
          </a:prstGeom>
          <a:noFill/>
        </p:spPr>
        <p:txBody>
          <a:bodyPr wrap="square" rtlCol="0">
            <a:spAutoFit/>
          </a:bodyPr>
          <a:lstStyle/>
          <a:p>
            <a:r>
              <a:rPr lang="en-US" sz="4000" b="1" dirty="0" smtClean="0"/>
              <a:t>Native American –witchcraft varies from region to region and tribe to tribe. Often called Medicine, the old ways etc.</a:t>
            </a:r>
          </a:p>
          <a:p>
            <a:r>
              <a:rPr lang="en-US" sz="4000" b="1" dirty="0" smtClean="0"/>
              <a:t>Oriental witchcraft-</a:t>
            </a:r>
            <a:r>
              <a:rPr lang="en-US" sz="4000" b="1" dirty="0" err="1" smtClean="0"/>
              <a:t>Kundalani</a:t>
            </a:r>
            <a:r>
              <a:rPr lang="en-US" sz="4000" b="1" dirty="0" smtClean="0"/>
              <a:t> awakened </a:t>
            </a:r>
            <a:r>
              <a:rPr lang="en-US" sz="4000" b="1" dirty="0" smtClean="0"/>
              <a:t>Tibetan </a:t>
            </a:r>
            <a:r>
              <a:rPr lang="en-US" sz="4000" b="1" dirty="0" err="1" smtClean="0"/>
              <a:t>Buddhist,Buddhist</a:t>
            </a:r>
            <a:r>
              <a:rPr lang="en-US" sz="4000" b="1" dirty="0" smtClean="0"/>
              <a:t> </a:t>
            </a:r>
            <a:r>
              <a:rPr lang="en-US" sz="4000" b="1" dirty="0" smtClean="0"/>
              <a:t>Tantras ,</a:t>
            </a:r>
            <a:r>
              <a:rPr lang="en-US" sz="4000" b="1" dirty="0" err="1" smtClean="0"/>
              <a:t>Mantras,Mandalas,meditation,trances</a:t>
            </a:r>
            <a:r>
              <a:rPr lang="en-US" sz="4000" b="1" dirty="0" smtClean="0"/>
              <a:t>, yoga, karate(Martial </a:t>
            </a:r>
            <a:r>
              <a:rPr lang="en-US" sz="4000" b="1" dirty="0" smtClean="0"/>
              <a:t>Arts),Chi ,Ki </a:t>
            </a:r>
            <a:r>
              <a:rPr lang="en-US" sz="4000" b="1" dirty="0" err="1" smtClean="0"/>
              <a:t>accupuncture,acupressure,Hindu</a:t>
            </a:r>
            <a:r>
              <a:rPr lang="en-US" sz="4000" b="1" dirty="0" smtClean="0"/>
              <a:t> </a:t>
            </a:r>
            <a:r>
              <a:rPr lang="en-US" sz="4000" b="1" dirty="0" err="1" smtClean="0"/>
              <a:t>Magick,Reiki,Pilates,reflexology</a:t>
            </a:r>
            <a:r>
              <a:rPr lang="en-US" sz="4000" b="1" dirty="0" smtClean="0"/>
              <a:t>,</a:t>
            </a:r>
          </a:p>
          <a:p>
            <a:r>
              <a:rPr lang="en-US" sz="4000" b="1" dirty="0" smtClean="0"/>
              <a:t> Islamic witchcraft- forbidden officially but prevalent. Australia- Aboriginal</a:t>
            </a:r>
            <a:endParaRPr lang="en-US" sz="4000" b="1" dirty="0"/>
          </a:p>
        </p:txBody>
      </p:sp>
    </p:spTree>
    <p:extLst>
      <p:ext uri="{BB962C8B-B14F-4D97-AF65-F5344CB8AC3E}">
        <p14:creationId xmlns:p14="http://schemas.microsoft.com/office/powerpoint/2010/main" val="3296858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991600" cy="7478970"/>
          </a:xfrm>
          <a:prstGeom prst="rect">
            <a:avLst/>
          </a:prstGeom>
          <a:noFill/>
        </p:spPr>
        <p:txBody>
          <a:bodyPr wrap="square" rtlCol="0">
            <a:spAutoFit/>
          </a:bodyPr>
          <a:lstStyle/>
          <a:p>
            <a:r>
              <a:rPr lang="en-US" dirty="0" smtClean="0"/>
              <a:t> </a:t>
            </a:r>
            <a:r>
              <a:rPr lang="en-US" sz="4000" b="1" dirty="0" smtClean="0"/>
              <a:t>The types of witchcraft go on and on and on. I have tried to demonstrate in  the list that  every continent has ben perpetually plagued by these abominations.</a:t>
            </a:r>
          </a:p>
          <a:p>
            <a:r>
              <a:rPr lang="en-US" sz="4000" b="1" dirty="0" smtClean="0"/>
              <a:t>Red ,Yellow ,Black and White. Every Continent and every Culture has participated. Some think and are deceived to believe that they work good ,beneficial Magic. All Magic is a partnering with spirits that are not sent from Yahweh the Living God and is an abomination.</a:t>
            </a:r>
            <a:endParaRPr lang="en-US" sz="4000" b="1" dirty="0"/>
          </a:p>
        </p:txBody>
      </p:sp>
    </p:spTree>
    <p:extLst>
      <p:ext uri="{BB962C8B-B14F-4D97-AF65-F5344CB8AC3E}">
        <p14:creationId xmlns:p14="http://schemas.microsoft.com/office/powerpoint/2010/main" val="54687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191"/>
            <a:ext cx="9144000" cy="7478970"/>
          </a:xfrm>
          <a:prstGeom prst="rect">
            <a:avLst/>
          </a:prstGeom>
        </p:spPr>
        <p:txBody>
          <a:bodyPr wrap="square">
            <a:spAutoFit/>
          </a:bodyPr>
          <a:lstStyle/>
          <a:p>
            <a:r>
              <a:rPr lang="en-US" sz="4000" b="1" dirty="0" smtClean="0"/>
              <a:t>abomination</a:t>
            </a:r>
          </a:p>
          <a:p>
            <a:r>
              <a:rPr lang="en-US" sz="4000" b="1" dirty="0" smtClean="0"/>
              <a:t>ABOMINA'TION, n.</a:t>
            </a:r>
          </a:p>
          <a:p>
            <a:r>
              <a:rPr lang="en-US" sz="4000" b="1" dirty="0" smtClean="0"/>
              <a:t>1. Extreme hatred; detestation.</a:t>
            </a:r>
          </a:p>
          <a:p>
            <a:r>
              <a:rPr lang="en-US" sz="4000" b="1" dirty="0" smtClean="0"/>
              <a:t>2. The object of detestation, a common signification in scripture.</a:t>
            </a:r>
          </a:p>
          <a:p>
            <a:r>
              <a:rPr lang="en-US" sz="4000" b="1" dirty="0" smtClean="0"/>
              <a:t>The way of the wicked is an abomination to the Lord. </a:t>
            </a:r>
            <a:r>
              <a:rPr lang="en-US" sz="4000" b="1" dirty="0" err="1" smtClean="0"/>
              <a:t>Prov.xv</a:t>
            </a:r>
            <a:r>
              <a:rPr lang="en-US" sz="4000" b="1" dirty="0" smtClean="0"/>
              <a:t>.</a:t>
            </a:r>
          </a:p>
          <a:p>
            <a:r>
              <a:rPr lang="en-US" sz="4000" b="1" dirty="0" smtClean="0"/>
              <a:t>3. Hence, defilement, pollution, in a physical sense, or evil doctrines and practices, which are moral defilements, idols and idolatry, are called abominations.   </a:t>
            </a:r>
            <a:endParaRPr lang="en-US" sz="4000" b="1" dirty="0"/>
          </a:p>
        </p:txBody>
      </p:sp>
    </p:spTree>
    <p:extLst>
      <p:ext uri="{BB962C8B-B14F-4D97-AF65-F5344CB8AC3E}">
        <p14:creationId xmlns:p14="http://schemas.microsoft.com/office/powerpoint/2010/main" val="2065196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6" y="1600200"/>
            <a:ext cx="1389021" cy="1578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981200" y="1408147"/>
            <a:ext cx="6705600" cy="2062103"/>
          </a:xfrm>
          <a:prstGeom prst="rect">
            <a:avLst/>
          </a:prstGeom>
        </p:spPr>
        <p:txBody>
          <a:bodyPr wrap="square">
            <a:spAutoFit/>
          </a:bodyPr>
          <a:lstStyle/>
          <a:p>
            <a:r>
              <a:rPr lang="en-US" sz="3200" b="1" dirty="0" smtClean="0"/>
              <a:t>ALL-SEEING EYE: A universal symbol representing spiritual sight, inner vision, higher knowledge, insight into occult mysteries</a:t>
            </a:r>
            <a:endParaRPr lang="en-US" sz="32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063" y="4730084"/>
            <a:ext cx="1251229"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790802" y="4114800"/>
            <a:ext cx="7162800" cy="2554545"/>
          </a:xfrm>
          <a:prstGeom prst="rect">
            <a:avLst/>
          </a:prstGeom>
        </p:spPr>
        <p:txBody>
          <a:bodyPr wrap="square">
            <a:spAutoFit/>
          </a:bodyPr>
          <a:lstStyle/>
          <a:p>
            <a:r>
              <a:rPr lang="en-US" sz="3200" b="1" dirty="0" smtClean="0"/>
              <a:t>ALCHEMY 1: This simple 17th century "sign" illustrates the blending of geometric shapes, elemental symbols and astrological signs earth, </a:t>
            </a:r>
            <a:r>
              <a:rPr lang="en-US" sz="3200" b="1" dirty="0" err="1" smtClean="0"/>
              <a:t>wind,fire,water</a:t>
            </a:r>
            <a:endParaRPr lang="en-US" sz="3200" b="1" dirty="0"/>
          </a:p>
        </p:txBody>
      </p:sp>
      <p:sp>
        <p:nvSpPr>
          <p:cNvPr id="4" name="TextBox 3"/>
          <p:cNvSpPr txBox="1"/>
          <p:nvPr/>
        </p:nvSpPr>
        <p:spPr>
          <a:xfrm>
            <a:off x="2438400" y="152400"/>
            <a:ext cx="4114800" cy="1015663"/>
          </a:xfrm>
          <a:prstGeom prst="rect">
            <a:avLst/>
          </a:prstGeom>
          <a:noFill/>
        </p:spPr>
        <p:txBody>
          <a:bodyPr wrap="square" rtlCol="0">
            <a:spAutoFit/>
          </a:bodyPr>
          <a:lstStyle/>
          <a:p>
            <a:r>
              <a:rPr lang="en-US" sz="6000" dirty="0" smtClean="0"/>
              <a:t>Symbolism</a:t>
            </a:r>
            <a:endParaRPr lang="en-US" sz="6000" dirty="0"/>
          </a:p>
        </p:txBody>
      </p:sp>
    </p:spTree>
    <p:extLst>
      <p:ext uri="{BB962C8B-B14F-4D97-AF65-F5344CB8AC3E}">
        <p14:creationId xmlns:p14="http://schemas.microsoft.com/office/powerpoint/2010/main" val="784032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1309635"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316562" y="0"/>
            <a:ext cx="7315200" cy="2062103"/>
          </a:xfrm>
          <a:prstGeom prst="rect">
            <a:avLst/>
          </a:prstGeom>
        </p:spPr>
        <p:txBody>
          <a:bodyPr wrap="square">
            <a:spAutoFit/>
          </a:bodyPr>
          <a:lstStyle/>
          <a:p>
            <a:r>
              <a:rPr lang="en-US" sz="3200" b="1" dirty="0" smtClean="0"/>
              <a:t>AMULET: A magic charm (such as this little Navajo bear earring), worn to bring good luck and protection against illness, accidents and evil forces</a:t>
            </a:r>
            <a:endParaRPr lang="en-US" sz="3200" b="1"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28229"/>
            <a:ext cx="1212083" cy="143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212082" y="2209800"/>
            <a:ext cx="7779517" cy="4401205"/>
          </a:xfrm>
          <a:prstGeom prst="rect">
            <a:avLst/>
          </a:prstGeom>
        </p:spPr>
        <p:txBody>
          <a:bodyPr wrap="square">
            <a:spAutoFit/>
          </a:bodyPr>
          <a:lstStyle/>
          <a:p>
            <a:r>
              <a:rPr lang="en-US" sz="2800" b="1" dirty="0" smtClean="0"/>
              <a:t>ANARCHY: Popular among school aged children today, this symbol for anarchy fits the message that pervades the most popular video games, role-playing games, movies and television. The lines of the "A" often extend outside the circle. To many </a:t>
            </a:r>
            <a:r>
              <a:rPr lang="en-US" sz="2800" b="1" dirty="0" err="1" smtClean="0"/>
              <a:t>satanists</a:t>
            </a:r>
            <a:r>
              <a:rPr lang="en-US" sz="2800" b="1" dirty="0" smtClean="0"/>
              <a:t> and other fast-growing occult groups it represents their slogan, "do what thou wilt." A former occultist explained that it represents the ASMODEAS: a demonic force driving teenagers toward sexual perversion and suicide</a:t>
            </a:r>
            <a:endParaRPr lang="en-US" sz="2800" b="1" dirty="0"/>
          </a:p>
        </p:txBody>
      </p:sp>
    </p:spTree>
    <p:extLst>
      <p:ext uri="{BB962C8B-B14F-4D97-AF65-F5344CB8AC3E}">
        <p14:creationId xmlns:p14="http://schemas.microsoft.com/office/powerpoint/2010/main" val="2165110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635" y="220131"/>
            <a:ext cx="107482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953491" y="0"/>
            <a:ext cx="6553200" cy="2308324"/>
          </a:xfrm>
          <a:prstGeom prst="rect">
            <a:avLst/>
          </a:prstGeom>
        </p:spPr>
        <p:txBody>
          <a:bodyPr wrap="square">
            <a:spAutoFit/>
          </a:bodyPr>
          <a:lstStyle/>
          <a:p>
            <a:r>
              <a:rPr lang="en-US" sz="3600" b="1" dirty="0" smtClean="0"/>
              <a:t>ANKH: An Egyptian cross symbolizing a mythical eternal life, rebirth, and the life-giving power of the sun.</a:t>
            </a:r>
            <a:endParaRPr lang="en-US" sz="3600" b="1"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81400"/>
            <a:ext cx="1227221" cy="1672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447800" y="2335228"/>
            <a:ext cx="7696200" cy="4524315"/>
          </a:xfrm>
          <a:prstGeom prst="rect">
            <a:avLst/>
          </a:prstGeom>
        </p:spPr>
        <p:txBody>
          <a:bodyPr wrap="square">
            <a:spAutoFit/>
          </a:bodyPr>
          <a:lstStyle/>
          <a:p>
            <a:r>
              <a:rPr lang="en-US" sz="3600" b="1" dirty="0" smtClean="0"/>
              <a:t>BLAIR WITCH: A five-pointed compound symbol with a center triangle pointing down. The five lines resemble the microcosmic man with arms and legs outstretched inside a circle (with a pentagram in the background)-- a magic symbol or charm among medieval </a:t>
            </a:r>
            <a:r>
              <a:rPr lang="en-US" sz="3600" b="1" dirty="0" smtClean="0"/>
              <a:t>alchemists- </a:t>
            </a:r>
            <a:r>
              <a:rPr lang="en-US" sz="3600" b="1" dirty="0" smtClean="0"/>
              <a:t>wizards</a:t>
            </a:r>
            <a:endParaRPr lang="en-US" sz="3600" b="1" dirty="0"/>
          </a:p>
        </p:txBody>
      </p:sp>
    </p:spTree>
    <p:extLst>
      <p:ext uri="{BB962C8B-B14F-4D97-AF65-F5344CB8AC3E}">
        <p14:creationId xmlns:p14="http://schemas.microsoft.com/office/powerpoint/2010/main" val="981109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59" y="582662"/>
            <a:ext cx="1576754"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805354" y="228600"/>
            <a:ext cx="6957646" cy="2308324"/>
          </a:xfrm>
          <a:prstGeom prst="rect">
            <a:avLst/>
          </a:prstGeom>
        </p:spPr>
        <p:txBody>
          <a:bodyPr wrap="square">
            <a:spAutoFit/>
          </a:bodyPr>
          <a:lstStyle/>
          <a:p>
            <a:r>
              <a:rPr lang="en-US" sz="3600" b="1" dirty="0" smtClean="0"/>
              <a:t>"Sacred" BULL (Egyptian idol): These ancient Egyptian idols -- once worshipped as manifestations of gods -- are being revived</a:t>
            </a:r>
            <a:endParaRPr lang="en-US" sz="3600" b="1"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59" y="2946056"/>
            <a:ext cx="1805353" cy="1286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981200" y="2967335"/>
            <a:ext cx="7162800" cy="1754326"/>
          </a:xfrm>
          <a:prstGeom prst="rect">
            <a:avLst/>
          </a:prstGeom>
        </p:spPr>
        <p:txBody>
          <a:bodyPr wrap="square">
            <a:spAutoFit/>
          </a:bodyPr>
          <a:lstStyle/>
          <a:p>
            <a:r>
              <a:rPr lang="en-US" sz="3600" dirty="0" smtClean="0"/>
              <a:t> </a:t>
            </a:r>
            <a:r>
              <a:rPr lang="en-US" sz="3600" b="1" dirty="0" smtClean="0"/>
              <a:t>CADUCEUS (The Staff of Hermes): An ancient symbol dating back to the Greek messenger god Hermes</a:t>
            </a:r>
            <a:endParaRPr lang="en-US" sz="3600" b="1" dirty="0"/>
          </a:p>
        </p:txBody>
      </p: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416" y="4876800"/>
            <a:ext cx="1336239" cy="1336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852512" y="4885692"/>
            <a:ext cx="7139088" cy="2308324"/>
          </a:xfrm>
          <a:prstGeom prst="rect">
            <a:avLst/>
          </a:prstGeom>
        </p:spPr>
        <p:txBody>
          <a:bodyPr wrap="square">
            <a:spAutoFit/>
          </a:bodyPr>
          <a:lstStyle/>
          <a:p>
            <a:r>
              <a:rPr lang="en-US" sz="3600" b="1" dirty="0" smtClean="0"/>
              <a:t>CHAOS: Apparently a self-made form of occultism taught through role-playing games such as </a:t>
            </a:r>
            <a:r>
              <a:rPr lang="en-US" sz="3600" b="1" dirty="0" err="1" smtClean="0"/>
              <a:t>Warhammer</a:t>
            </a:r>
            <a:endParaRPr lang="en-US" sz="3600" b="1" dirty="0"/>
          </a:p>
        </p:txBody>
      </p:sp>
    </p:spTree>
    <p:extLst>
      <p:ext uri="{BB962C8B-B14F-4D97-AF65-F5344CB8AC3E}">
        <p14:creationId xmlns:p14="http://schemas.microsoft.com/office/powerpoint/2010/main" val="5321939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1000"/>
            <a:ext cx="15240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8456" y="381000"/>
            <a:ext cx="1547813"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409826"/>
            <a:ext cx="1514475" cy="1563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799" y="2254023"/>
            <a:ext cx="1905165" cy="2339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9357" y="2254023"/>
            <a:ext cx="1966912" cy="2143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400" y="4876800"/>
            <a:ext cx="16256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8"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0319" y="2490571"/>
            <a:ext cx="1890713" cy="1866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9"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69357" y="4536174"/>
            <a:ext cx="2178843" cy="2243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30"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17303" y="4781798"/>
            <a:ext cx="2044413" cy="1714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221032" y="5454133"/>
            <a:ext cx="1753684" cy="369332"/>
          </a:xfrm>
          <a:prstGeom prst="rect">
            <a:avLst/>
          </a:prstGeom>
          <a:noFill/>
        </p:spPr>
        <p:txBody>
          <a:bodyPr wrap="square" rtlCol="0">
            <a:spAutoFit/>
          </a:bodyPr>
          <a:lstStyle/>
          <a:p>
            <a:r>
              <a:rPr lang="en-US" b="1" dirty="0" smtClean="0"/>
              <a:t>Rev 12:9</a:t>
            </a:r>
            <a:endParaRPr lang="en-US" b="1" dirty="0"/>
          </a:p>
        </p:txBody>
      </p:sp>
    </p:spTree>
    <p:extLst>
      <p:ext uri="{BB962C8B-B14F-4D97-AF65-F5344CB8AC3E}">
        <p14:creationId xmlns:p14="http://schemas.microsoft.com/office/powerpoint/2010/main" val="1486565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 y="457200"/>
            <a:ext cx="1694985"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324100" y="112454"/>
            <a:ext cx="6477000" cy="2554545"/>
          </a:xfrm>
          <a:prstGeom prst="rect">
            <a:avLst/>
          </a:prstGeom>
        </p:spPr>
        <p:txBody>
          <a:bodyPr wrap="square">
            <a:spAutoFit/>
          </a:bodyPr>
          <a:lstStyle/>
          <a:p>
            <a:r>
              <a:rPr lang="en-US" sz="4000" b="1" dirty="0" smtClean="0"/>
              <a:t>DREAMCATCHER : An American Indian magic spider-web inside a sacred circle</a:t>
            </a:r>
            <a:endParaRPr lang="en-US" sz="4000" b="1"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399" y="2666999"/>
            <a:ext cx="1600201" cy="1220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286000" y="2594041"/>
            <a:ext cx="6553200" cy="1323439"/>
          </a:xfrm>
          <a:prstGeom prst="rect">
            <a:avLst/>
          </a:prstGeom>
        </p:spPr>
        <p:txBody>
          <a:bodyPr wrap="square">
            <a:spAutoFit/>
          </a:bodyPr>
          <a:lstStyle/>
          <a:p>
            <a:r>
              <a:rPr lang="en-US" sz="4000" b="1" dirty="0" smtClean="0"/>
              <a:t>EVIL EYE: The symbol of a dreadful, fabled curse</a:t>
            </a:r>
            <a:endParaRPr lang="en-US" sz="4000" b="1" dirty="0"/>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419599"/>
            <a:ext cx="1650507" cy="2057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572815" y="4096433"/>
            <a:ext cx="3188743" cy="646331"/>
          </a:xfrm>
          <a:prstGeom prst="rect">
            <a:avLst/>
          </a:prstGeom>
        </p:spPr>
        <p:txBody>
          <a:bodyPr wrap="square">
            <a:spAutoFit/>
          </a:bodyPr>
          <a:lstStyle/>
          <a:p>
            <a:r>
              <a:rPr lang="en-US" sz="3600" b="1" dirty="0" smtClean="0"/>
              <a:t>EYE OF HORUS: </a:t>
            </a:r>
            <a:endParaRPr lang="en-US" sz="3600" b="1" dirty="0"/>
          </a:p>
        </p:txBody>
      </p:sp>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4563811"/>
            <a:ext cx="2094235" cy="1854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876800"/>
            <a:ext cx="25431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8219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839200" cy="6678751"/>
          </a:xfrm>
          <a:prstGeom prst="rect">
            <a:avLst/>
          </a:prstGeom>
        </p:spPr>
        <p:txBody>
          <a:bodyPr wrap="square">
            <a:spAutoFit/>
          </a:bodyPr>
          <a:lstStyle/>
          <a:p>
            <a:r>
              <a:rPr lang="en-US" sz="3200" dirty="0" smtClean="0"/>
              <a:t> </a:t>
            </a:r>
            <a:r>
              <a:rPr lang="en-US" sz="4800" b="1" dirty="0" smtClean="0"/>
              <a:t>WIKPEDIA :Witchcraft (also called witchery or </a:t>
            </a:r>
            <a:r>
              <a:rPr lang="en-US" sz="4800" b="1" dirty="0" err="1" smtClean="0"/>
              <a:t>spellcraft</a:t>
            </a:r>
            <a:r>
              <a:rPr lang="en-US" sz="4800" b="1" dirty="0" smtClean="0"/>
              <a:t>) is the use of magical faculties, most commonly for religious, divinatory or medicinal purposes.[1] This may take many forms depending on cultural context</a:t>
            </a:r>
            <a:r>
              <a:rPr lang="en-US" sz="4400" b="1" dirty="0" smtClean="0"/>
              <a:t>.</a:t>
            </a:r>
          </a:p>
          <a:p>
            <a:r>
              <a:rPr lang="en-US" sz="4400" b="1" dirty="0" smtClean="0"/>
              <a:t> </a:t>
            </a:r>
            <a:endParaRPr lang="en-US" sz="4400" b="1" dirty="0"/>
          </a:p>
        </p:txBody>
      </p:sp>
    </p:spTree>
    <p:extLst>
      <p:ext uri="{BB962C8B-B14F-4D97-AF65-F5344CB8AC3E}">
        <p14:creationId xmlns:p14="http://schemas.microsoft.com/office/powerpoint/2010/main" val="19098157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7855" y="152400"/>
            <a:ext cx="10668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8490" y="1298"/>
            <a:ext cx="2599910" cy="1842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376" y="152400"/>
            <a:ext cx="1516754" cy="1540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629593"/>
            <a:ext cx="1828799" cy="2094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1" y="2743200"/>
            <a:ext cx="1981200" cy="1676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2087032"/>
            <a:ext cx="1968467" cy="2296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4317" y="5105400"/>
            <a:ext cx="2234564" cy="1541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7"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1839" y="5105400"/>
            <a:ext cx="1393031"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8"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91075" y="4953000"/>
            <a:ext cx="14573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9"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73784" y="5037070"/>
            <a:ext cx="1770096" cy="1532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04335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752600"/>
            <a:ext cx="3062287" cy="3062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83420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1690688" cy="193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436" y="509587"/>
            <a:ext cx="26162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9676" y="509587"/>
            <a:ext cx="1709929"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2590800"/>
            <a:ext cx="1994759"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2444934"/>
            <a:ext cx="1904999" cy="1974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1199" y="2185987"/>
            <a:ext cx="1806003" cy="2016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4"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2361" y="4573001"/>
            <a:ext cx="2043398" cy="2284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5"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19400" y="4573001"/>
            <a:ext cx="1590676" cy="2132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1595" y="4634513"/>
            <a:ext cx="2205212" cy="2161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1173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09"/>
            <a:ext cx="8991600" cy="1754326"/>
          </a:xfrm>
          <a:prstGeom prst="rect">
            <a:avLst/>
          </a:prstGeom>
        </p:spPr>
        <p:txBody>
          <a:bodyPr wrap="square">
            <a:spAutoFit/>
          </a:bodyPr>
          <a:lstStyle/>
          <a:p>
            <a:r>
              <a:rPr lang="en-US" sz="5400" b="1" dirty="0" smtClean="0"/>
              <a:t>http://www.crossroad.to/Books/symbols1.html</a:t>
            </a:r>
            <a:endParaRPr lang="en-US" sz="5400" b="1" dirty="0"/>
          </a:p>
        </p:txBody>
      </p:sp>
    </p:spTree>
    <p:extLst>
      <p:ext uri="{BB962C8B-B14F-4D97-AF65-F5344CB8AC3E}">
        <p14:creationId xmlns:p14="http://schemas.microsoft.com/office/powerpoint/2010/main" val="21929381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067800" cy="7478970"/>
          </a:xfrm>
          <a:prstGeom prst="rect">
            <a:avLst/>
          </a:prstGeom>
          <a:noFill/>
        </p:spPr>
        <p:txBody>
          <a:bodyPr wrap="square" rtlCol="0">
            <a:spAutoFit/>
          </a:bodyPr>
          <a:lstStyle/>
          <a:p>
            <a:r>
              <a:rPr lang="en-US" sz="4800" b="1" dirty="0" smtClean="0"/>
              <a:t>How witchcraft affects the church and a Christians personal life.</a:t>
            </a:r>
            <a:endParaRPr lang="en-US" sz="4800" b="1" dirty="0"/>
          </a:p>
          <a:p>
            <a:r>
              <a:rPr lang="en-US" sz="4800" b="1" dirty="0" smtClean="0"/>
              <a:t>Un-repented for generational witchcraft results in:</a:t>
            </a:r>
          </a:p>
          <a:p>
            <a:r>
              <a:rPr lang="en-US" sz="4800" b="1" dirty="0" smtClean="0"/>
              <a:t>Definition of MANIPULATE</a:t>
            </a:r>
          </a:p>
          <a:p>
            <a:r>
              <a:rPr lang="en-US" sz="4800" b="1" dirty="0" smtClean="0"/>
              <a:t>b : to control or play upon by artful, unfair, or insidious means especially to one's own advantage </a:t>
            </a:r>
          </a:p>
          <a:p>
            <a:r>
              <a:rPr lang="en-US" sz="4800" dirty="0" smtClean="0"/>
              <a:t> </a:t>
            </a:r>
            <a:endParaRPr lang="en-US" sz="4800" dirty="0" smtClean="0"/>
          </a:p>
          <a:p>
            <a:r>
              <a:rPr lang="en-US" sz="4800" dirty="0" smtClean="0"/>
              <a:t> </a:t>
            </a:r>
            <a:endParaRPr lang="en-US" sz="4800" dirty="0"/>
          </a:p>
        </p:txBody>
      </p:sp>
    </p:spTree>
    <p:extLst>
      <p:ext uri="{BB962C8B-B14F-4D97-AF65-F5344CB8AC3E}">
        <p14:creationId xmlns:p14="http://schemas.microsoft.com/office/powerpoint/2010/main" val="30597169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8" y="2971800"/>
            <a:ext cx="9123218" cy="3785652"/>
          </a:xfrm>
          <a:prstGeom prst="rect">
            <a:avLst/>
          </a:prstGeom>
        </p:spPr>
        <p:txBody>
          <a:bodyPr wrap="square">
            <a:spAutoFit/>
          </a:bodyPr>
          <a:lstStyle/>
          <a:p>
            <a:pPr lvl="0"/>
            <a:r>
              <a:rPr lang="en-US" sz="4800" b="1" dirty="0" smtClean="0">
                <a:solidFill>
                  <a:prstClr val="black"/>
                </a:solidFill>
              </a:rPr>
              <a:t>Manipulation within God’s own people which results in  controlling </a:t>
            </a:r>
            <a:r>
              <a:rPr lang="en-US" sz="4800" b="1" dirty="0" err="1" smtClean="0">
                <a:solidFill>
                  <a:prstClr val="black"/>
                </a:solidFill>
              </a:rPr>
              <a:t>pastors,deacons</a:t>
            </a:r>
            <a:r>
              <a:rPr lang="en-US" sz="4800" b="1" dirty="0" smtClean="0">
                <a:solidFill>
                  <a:prstClr val="black"/>
                </a:solidFill>
              </a:rPr>
              <a:t> ,Husbands ,wives and children.</a:t>
            </a:r>
          </a:p>
          <a:p>
            <a:pPr lvl="0"/>
            <a:endParaRPr lang="en-US" sz="4800" dirty="0">
              <a:solidFill>
                <a:prstClr val="black"/>
              </a:solidFill>
            </a:endParaRPr>
          </a:p>
        </p:txBody>
      </p:sp>
      <p:sp>
        <p:nvSpPr>
          <p:cNvPr id="3" name="Rectangle 2"/>
          <p:cNvSpPr/>
          <p:nvPr/>
        </p:nvSpPr>
        <p:spPr>
          <a:xfrm>
            <a:off x="20781" y="-381000"/>
            <a:ext cx="8756073" cy="3046988"/>
          </a:xfrm>
          <a:prstGeom prst="rect">
            <a:avLst/>
          </a:prstGeom>
        </p:spPr>
        <p:txBody>
          <a:bodyPr wrap="square">
            <a:spAutoFit/>
          </a:bodyPr>
          <a:lstStyle/>
          <a:p>
            <a:pPr lvl="0"/>
            <a:r>
              <a:rPr lang="en-US" sz="4800" dirty="0" smtClean="0">
                <a:solidFill>
                  <a:prstClr val="black"/>
                </a:solidFill>
              </a:rPr>
              <a:t> </a:t>
            </a:r>
            <a:endParaRPr lang="en-US" sz="4800" dirty="0">
              <a:solidFill>
                <a:prstClr val="black"/>
              </a:solidFill>
            </a:endParaRPr>
          </a:p>
          <a:p>
            <a:pPr lvl="0"/>
            <a:r>
              <a:rPr lang="en-US" sz="4800" dirty="0">
                <a:solidFill>
                  <a:prstClr val="black"/>
                </a:solidFill>
              </a:rPr>
              <a:t>: </a:t>
            </a:r>
            <a:r>
              <a:rPr lang="en-US" sz="4800" b="1" dirty="0">
                <a:solidFill>
                  <a:prstClr val="black"/>
                </a:solidFill>
              </a:rPr>
              <a:t>to change by artful or unfair means so as to serve one's purpose : doctor</a:t>
            </a:r>
          </a:p>
        </p:txBody>
      </p:sp>
    </p:spTree>
    <p:extLst>
      <p:ext uri="{BB962C8B-B14F-4D97-AF65-F5344CB8AC3E}">
        <p14:creationId xmlns:p14="http://schemas.microsoft.com/office/powerpoint/2010/main" val="15129933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82" y="0"/>
            <a:ext cx="9164782" cy="6863417"/>
          </a:xfrm>
          <a:prstGeom prst="rect">
            <a:avLst/>
          </a:prstGeom>
          <a:noFill/>
        </p:spPr>
        <p:txBody>
          <a:bodyPr wrap="square" rtlCol="0">
            <a:spAutoFit/>
          </a:bodyPr>
          <a:lstStyle/>
          <a:p>
            <a:r>
              <a:rPr lang="en-US" sz="4000" b="1" dirty="0" smtClean="0"/>
              <a:t>This brings a strong fight for territory which can result in church splits ,divorce  and even influence people who don’t normally control to do it.</a:t>
            </a:r>
          </a:p>
          <a:p>
            <a:r>
              <a:rPr lang="en-US" sz="4000" b="1" dirty="0" smtClean="0"/>
              <a:t>Third Eye</a:t>
            </a:r>
            <a:endParaRPr lang="en-US" sz="4000" b="1" dirty="0"/>
          </a:p>
          <a:p>
            <a:r>
              <a:rPr lang="en-US" sz="4000" b="1" dirty="0" smtClean="0"/>
              <a:t>Because the third eye remains open there is much False Prophecy and Words of Knowledge which are really divination through familiar spirits</a:t>
            </a:r>
            <a:endParaRPr lang="en-US" sz="4000" b="1" dirty="0"/>
          </a:p>
        </p:txBody>
      </p:sp>
    </p:spTree>
    <p:extLst>
      <p:ext uri="{BB962C8B-B14F-4D97-AF65-F5344CB8AC3E}">
        <p14:creationId xmlns:p14="http://schemas.microsoft.com/office/powerpoint/2010/main" val="608517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3236" y="117693"/>
            <a:ext cx="8382000" cy="6801862"/>
          </a:xfrm>
          <a:prstGeom prst="rect">
            <a:avLst/>
          </a:prstGeom>
          <a:noFill/>
        </p:spPr>
        <p:txBody>
          <a:bodyPr wrap="square" rtlCol="0">
            <a:spAutoFit/>
          </a:bodyPr>
          <a:lstStyle/>
          <a:p>
            <a:r>
              <a:rPr lang="en-US" sz="4000" b="1" dirty="0" smtClean="0"/>
              <a:t>With </a:t>
            </a:r>
            <a:r>
              <a:rPr lang="en-US" sz="4000" b="1" dirty="0" smtClean="0"/>
              <a:t>un-repented for witchcraft </a:t>
            </a:r>
            <a:r>
              <a:rPr lang="en-US" sz="4000" b="1" dirty="0" smtClean="0"/>
              <a:t>rooted ultimately in fear and rejection ,anger and control allowed to go unimpeded the enemy sends outside agents to curse God’s people. Senses dulled to what is truly of God and what is not, many of </a:t>
            </a:r>
            <a:r>
              <a:rPr lang="en-US" sz="4000" b="1" dirty="0" err="1" smtClean="0"/>
              <a:t>God.s</a:t>
            </a:r>
            <a:r>
              <a:rPr lang="en-US" sz="4000" b="1" dirty="0" smtClean="0"/>
              <a:t> people fall victim to what is sent against them.</a:t>
            </a:r>
          </a:p>
          <a:p>
            <a:r>
              <a:rPr lang="en-US" sz="3600" b="1" dirty="0" smtClean="0"/>
              <a:t> </a:t>
            </a:r>
            <a:endParaRPr lang="en-US" sz="3600" b="1" dirty="0">
              <a:solidFill>
                <a:srgbClr val="FF0000"/>
              </a:solidFill>
            </a:endParaRPr>
          </a:p>
        </p:txBody>
      </p:sp>
    </p:spTree>
    <p:extLst>
      <p:ext uri="{BB962C8B-B14F-4D97-AF65-F5344CB8AC3E}">
        <p14:creationId xmlns:p14="http://schemas.microsoft.com/office/powerpoint/2010/main" val="3335803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5262979"/>
          </a:xfrm>
          <a:prstGeom prst="rect">
            <a:avLst/>
          </a:prstGeom>
        </p:spPr>
        <p:txBody>
          <a:bodyPr wrap="square">
            <a:spAutoFit/>
          </a:bodyPr>
          <a:lstStyle/>
          <a:p>
            <a:r>
              <a:rPr lang="en-US" sz="4800" b="1" dirty="0"/>
              <a:t>Without becoming fearful are paranoid we are to become as scripture says </a:t>
            </a:r>
            <a:r>
              <a:rPr lang="en-US" sz="4800" b="1" dirty="0" smtClean="0"/>
              <a:t>:                             Mat_10:16  </a:t>
            </a:r>
            <a:r>
              <a:rPr lang="en-US" sz="4800" b="1" dirty="0"/>
              <a:t>Behold, I send you forth as sheep in the midst of wolves: be ye therefore wise as serpents, and harmless as doves.</a:t>
            </a:r>
          </a:p>
        </p:txBody>
      </p:sp>
    </p:spTree>
    <p:extLst>
      <p:ext uri="{BB962C8B-B14F-4D97-AF65-F5344CB8AC3E}">
        <p14:creationId xmlns:p14="http://schemas.microsoft.com/office/powerpoint/2010/main" val="28096082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r>
              <a:rPr lang="en-US" sz="3200" b="1" dirty="0" smtClean="0"/>
              <a:t>We need to repent for the iniquities of our Fathers  in Jesus name and break generational curses of witchcraft.</a:t>
            </a:r>
          </a:p>
          <a:p>
            <a:r>
              <a:rPr lang="en-US" sz="3200" b="1" u="sng" dirty="0"/>
              <a:t>Exo_20:5  Thou shalt not bow down thyself to them, nor serve them: for I the LORD thy God </a:t>
            </a:r>
            <a:r>
              <a:rPr lang="en-US" sz="3200" b="1" i="1" u="sng" dirty="0"/>
              <a:t>am</a:t>
            </a:r>
            <a:r>
              <a:rPr lang="en-US" sz="3200" b="1" u="sng" dirty="0"/>
              <a:t> a jealous God, visiting the iniquity of the fathers upon the children unto the third and fourth </a:t>
            </a:r>
            <a:r>
              <a:rPr lang="en-US" sz="3200" b="1" i="1" u="sng" dirty="0"/>
              <a:t>generation</a:t>
            </a:r>
            <a:r>
              <a:rPr lang="en-US" sz="3200" b="1" u="sng" dirty="0"/>
              <a:t> of them that hate me</a:t>
            </a:r>
            <a:r>
              <a:rPr lang="en-US" sz="3200" b="1" u="sng" dirty="0" smtClean="0"/>
              <a:t>;</a:t>
            </a:r>
          </a:p>
          <a:p>
            <a:r>
              <a:rPr lang="en-US" sz="3200" b="1" dirty="0" smtClean="0"/>
              <a:t>Definition of INIQUITY</a:t>
            </a:r>
          </a:p>
          <a:p>
            <a:r>
              <a:rPr lang="en-US" sz="3200" b="1" dirty="0" smtClean="0"/>
              <a:t>1</a:t>
            </a:r>
          </a:p>
          <a:p>
            <a:r>
              <a:rPr lang="en-US" sz="3200" b="1" dirty="0" smtClean="0"/>
              <a:t>: gross injustice : wickedness </a:t>
            </a:r>
          </a:p>
          <a:p>
            <a:r>
              <a:rPr lang="en-US" sz="3200" b="1" dirty="0" smtClean="0"/>
              <a:t>2</a:t>
            </a:r>
          </a:p>
          <a:p>
            <a:r>
              <a:rPr lang="en-US" sz="3200" b="1" dirty="0" smtClean="0"/>
              <a:t>: a wicked act or thing : sin</a:t>
            </a:r>
            <a:endParaRPr lang="en-US" sz="3200" b="1" dirty="0"/>
          </a:p>
        </p:txBody>
      </p:sp>
    </p:spTree>
    <p:extLst>
      <p:ext uri="{BB962C8B-B14F-4D97-AF65-F5344CB8AC3E}">
        <p14:creationId xmlns:p14="http://schemas.microsoft.com/office/powerpoint/2010/main" val="513244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305800" cy="6740307"/>
          </a:xfrm>
          <a:prstGeom prst="rect">
            <a:avLst/>
          </a:prstGeom>
        </p:spPr>
        <p:txBody>
          <a:bodyPr wrap="square">
            <a:spAutoFit/>
          </a:bodyPr>
          <a:lstStyle/>
          <a:p>
            <a:r>
              <a:rPr lang="en-US" sz="5400" b="1" dirty="0" smtClean="0"/>
              <a:t>The belief in and the practice of magic has been present since the earliest human cultures and continues to have an important religious and medicinal role in many cultures </a:t>
            </a:r>
            <a:r>
              <a:rPr lang="en-US" sz="5400" b="1" dirty="0" smtClean="0"/>
              <a:t>today.</a:t>
            </a:r>
            <a:endParaRPr lang="en-US" sz="5400" b="1" dirty="0"/>
          </a:p>
        </p:txBody>
      </p:sp>
    </p:spTree>
    <p:extLst>
      <p:ext uri="{BB962C8B-B14F-4D97-AF65-F5344CB8AC3E}">
        <p14:creationId xmlns:p14="http://schemas.microsoft.com/office/powerpoint/2010/main" val="5960601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6463308"/>
          </a:xfrm>
          <a:prstGeom prst="rect">
            <a:avLst/>
          </a:prstGeom>
        </p:spPr>
        <p:txBody>
          <a:bodyPr wrap="square">
            <a:spAutoFit/>
          </a:bodyPr>
          <a:lstStyle/>
          <a:p>
            <a:pPr>
              <a:lnSpc>
                <a:spcPct val="115000"/>
              </a:lnSpc>
            </a:pPr>
            <a:r>
              <a:rPr lang="en-US" sz="4000" b="1" kern="1800" dirty="0" smtClean="0">
                <a:solidFill>
                  <a:srgbClr val="000000"/>
                </a:solidFill>
                <a:effectLst/>
                <a:latin typeface="Trebuchet MS"/>
                <a:ea typeface="Times New Roman"/>
                <a:cs typeface="Times New Roman"/>
              </a:rPr>
              <a:t>Renouncing Witchcraft and Occult Practices</a:t>
            </a:r>
            <a:r>
              <a:rPr lang="en-US" sz="3200" b="1" kern="1800" baseline="30000" dirty="0" smtClean="0">
                <a:solidFill>
                  <a:srgbClr val="000000"/>
                </a:solidFill>
                <a:effectLst/>
                <a:latin typeface="Trebuchet MS"/>
                <a:ea typeface="Times New Roman"/>
                <a:cs typeface="Times New Roman"/>
              </a:rPr>
              <a:t>1</a:t>
            </a:r>
            <a:endParaRPr lang="en-US" sz="2400" b="1" dirty="0">
              <a:ea typeface="Calibri"/>
              <a:cs typeface="Times New Roman"/>
            </a:endParaRPr>
          </a:p>
          <a:p>
            <a:pPr>
              <a:lnSpc>
                <a:spcPct val="115000"/>
              </a:lnSpc>
              <a:spcAft>
                <a:spcPts val="1875"/>
              </a:spcAft>
            </a:pPr>
            <a:r>
              <a:rPr lang="en-US" sz="4000" b="1" dirty="0" smtClean="0">
                <a:solidFill>
                  <a:srgbClr val="000000"/>
                </a:solidFill>
                <a:effectLst/>
                <a:latin typeface="Trebuchet MS"/>
                <a:ea typeface="Times New Roman"/>
                <a:cs typeface="Times New Roman"/>
              </a:rPr>
              <a:t>I declare, in Jesus' name, before the Court of Heaven, in the presence of Almighty God, His holy angels, Satan and his demons, and before many human witnesses, that I repent for and renounce the sins of my ancestors  </a:t>
            </a:r>
            <a:endParaRPr lang="en-US" sz="4000" b="1" dirty="0">
              <a:ea typeface="Calibri"/>
              <a:cs typeface="Times New Roman"/>
            </a:endParaRPr>
          </a:p>
        </p:txBody>
      </p:sp>
    </p:spTree>
    <p:extLst>
      <p:ext uri="{BB962C8B-B14F-4D97-AF65-F5344CB8AC3E}">
        <p14:creationId xmlns:p14="http://schemas.microsoft.com/office/powerpoint/2010/main" val="23009601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067800" cy="7171194"/>
          </a:xfrm>
          <a:prstGeom prst="rect">
            <a:avLst/>
          </a:prstGeom>
        </p:spPr>
        <p:txBody>
          <a:bodyPr wrap="square">
            <a:spAutoFit/>
          </a:bodyPr>
          <a:lstStyle/>
          <a:p>
            <a:r>
              <a:rPr lang="en-US" sz="4000" b="1" dirty="0">
                <a:solidFill>
                  <a:srgbClr val="000000"/>
                </a:solidFill>
                <a:latin typeface="Trebuchet MS"/>
                <a:ea typeface="Times New Roman"/>
                <a:cs typeface="Times New Roman"/>
              </a:rPr>
              <a:t>and my own sins. And I break all the curses brought on them and me by these sins, by any rite or ceremony, or spoken by or against them or me. These curses are declared null and void starting from all time past and going to all time future. </a:t>
            </a:r>
            <a:r>
              <a:rPr lang="en-US" sz="4400" b="1" dirty="0"/>
              <a:t>They are broken on me, on all generations walking the earth, and all future generations from the </a:t>
            </a:r>
            <a:r>
              <a:rPr lang="en-US" sz="4400" b="1" dirty="0" smtClean="0"/>
              <a:t>soles of our feet </a:t>
            </a:r>
            <a:r>
              <a:rPr lang="en-US" sz="4400" b="1" dirty="0"/>
              <a:t> to the crowns of our heads </a:t>
            </a:r>
            <a:endParaRPr lang="en-US" sz="4400" b="1" dirty="0"/>
          </a:p>
        </p:txBody>
      </p:sp>
    </p:spTree>
    <p:extLst>
      <p:ext uri="{BB962C8B-B14F-4D97-AF65-F5344CB8AC3E}">
        <p14:creationId xmlns:p14="http://schemas.microsoft.com/office/powerpoint/2010/main" val="28282305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6927"/>
            <a:ext cx="8991600" cy="6863417"/>
          </a:xfrm>
          <a:prstGeom prst="rect">
            <a:avLst/>
          </a:prstGeom>
        </p:spPr>
        <p:txBody>
          <a:bodyPr wrap="square">
            <a:spAutoFit/>
          </a:bodyPr>
          <a:lstStyle/>
          <a:p>
            <a:r>
              <a:rPr lang="en-US" sz="4400" b="1" dirty="0" smtClean="0"/>
              <a:t>and </a:t>
            </a:r>
            <a:r>
              <a:rPr lang="en-US" sz="4400" b="1" dirty="0" smtClean="0"/>
              <a:t>on all items of possessions and property.</a:t>
            </a:r>
          </a:p>
          <a:p>
            <a:r>
              <a:rPr lang="en-US" sz="4400" b="1" dirty="0" smtClean="0"/>
              <a:t>I renounce and break all curses that I have spoken against others and myself. And I renounce and break all ungodly agreements, contracts, vows, oaths, promises, pacts, blood oaths, blood pacts, and soul ties.</a:t>
            </a:r>
            <a:endParaRPr lang="en-US" sz="4400" b="1" dirty="0"/>
          </a:p>
        </p:txBody>
      </p:sp>
    </p:spTree>
    <p:extLst>
      <p:ext uri="{BB962C8B-B14F-4D97-AF65-F5344CB8AC3E}">
        <p14:creationId xmlns:p14="http://schemas.microsoft.com/office/powerpoint/2010/main" val="37424906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4000" b="1" dirty="0" smtClean="0"/>
              <a:t>In the name of Jesus Christ of Nazareth, I turn from and renounce the denial by any of my ancestors, of the Gospel of Jesus Christ and of Jesus' work on the cross of Calvary.</a:t>
            </a:r>
          </a:p>
          <a:p>
            <a:r>
              <a:rPr lang="en-US" sz="4000" b="1" dirty="0" smtClean="0"/>
              <a:t>I turn from and renounce Satan and all his works and every spiritual power or force of his, affecting me or my family, in Jesus' name.</a:t>
            </a:r>
            <a:endParaRPr lang="en-US" sz="4000" b="1" dirty="0"/>
          </a:p>
        </p:txBody>
      </p:sp>
    </p:spTree>
    <p:extLst>
      <p:ext uri="{BB962C8B-B14F-4D97-AF65-F5344CB8AC3E}">
        <p14:creationId xmlns:p14="http://schemas.microsoft.com/office/powerpoint/2010/main" val="32740420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3600" b="1" dirty="0" smtClean="0">
                <a:solidFill>
                  <a:srgbClr val="000000"/>
                </a:solidFill>
                <a:effectLst/>
                <a:latin typeface="Trebuchet MS"/>
                <a:ea typeface="Times New Roman"/>
                <a:cs typeface="Times New Roman"/>
              </a:rPr>
              <a:t>I specifically renounce: </a:t>
            </a:r>
            <a:r>
              <a:rPr lang="en-US" sz="3600" b="1" u="sng" dirty="0" smtClean="0">
                <a:effectLst/>
                <a:latin typeface="Verdana"/>
                <a:ea typeface="Times New Roman"/>
                <a:cs typeface="Times New Roman"/>
              </a:rPr>
              <a:t> witchcraft</a:t>
            </a:r>
            <a:r>
              <a:rPr lang="en-US" sz="3600" b="1" dirty="0" smtClean="0">
                <a:effectLst/>
                <a:latin typeface="Trebuchet MS"/>
                <a:ea typeface="Times New Roman"/>
                <a:cs typeface="Times New Roman"/>
              </a:rPr>
              <a:t>,  </a:t>
            </a:r>
            <a:r>
              <a:rPr lang="en-US" sz="3600" b="1" dirty="0" smtClean="0">
                <a:effectLst/>
                <a:latin typeface="Trebuchet MS"/>
                <a:ea typeface="Times New Roman"/>
                <a:cs typeface="Times New Roman"/>
              </a:rPr>
              <a:t>occult practices and games, occult board and card games, astral projection, </a:t>
            </a:r>
            <a:r>
              <a:rPr lang="en-US" sz="3600" b="1" dirty="0" smtClean="0">
                <a:effectLst/>
                <a:latin typeface="Trebuchet MS"/>
                <a:ea typeface="Times New Roman"/>
                <a:cs typeface="Times New Roman"/>
              </a:rPr>
              <a:t>voodoo</a:t>
            </a:r>
            <a:r>
              <a:rPr lang="en-US" sz="3600" b="1" dirty="0" smtClean="0">
                <a:effectLst/>
                <a:latin typeface="Trebuchet MS"/>
                <a:ea typeface="Times New Roman"/>
                <a:cs typeface="Times New Roman"/>
              </a:rPr>
              <a:t>, </a:t>
            </a:r>
            <a:r>
              <a:rPr lang="en-US" sz="3600" b="1" dirty="0" smtClean="0">
                <a:effectLst/>
                <a:latin typeface="Trebuchet MS"/>
                <a:ea typeface="Times New Roman"/>
                <a:cs typeface="Times New Roman"/>
              </a:rPr>
              <a:t>Santeria, </a:t>
            </a:r>
            <a:r>
              <a:rPr lang="en-US" sz="3600" b="1" dirty="0" smtClean="0">
                <a:effectLst/>
                <a:latin typeface="Trebuchet MS"/>
                <a:ea typeface="Times New Roman"/>
                <a:cs typeface="Times New Roman"/>
              </a:rPr>
              <a:t>pagan ceremonies, the </a:t>
            </a:r>
            <a:r>
              <a:rPr lang="en-US" sz="3600" b="1" dirty="0" smtClean="0">
                <a:effectLst/>
                <a:latin typeface="Trebuchet MS"/>
                <a:ea typeface="Times New Roman"/>
                <a:cs typeface="Times New Roman"/>
              </a:rPr>
              <a:t>masonic lodge </a:t>
            </a:r>
            <a:r>
              <a:rPr lang="en-US" sz="3600" b="1" dirty="0" smtClean="0">
                <a:effectLst/>
                <a:latin typeface="Trebuchet MS"/>
                <a:ea typeface="Times New Roman"/>
                <a:cs typeface="Times New Roman"/>
              </a:rPr>
              <a:t>and all forms of </a:t>
            </a:r>
            <a:r>
              <a:rPr lang="en-US" sz="3600" b="1" dirty="0" smtClean="0">
                <a:effectLst/>
                <a:latin typeface="Trebuchet MS"/>
                <a:ea typeface="Times New Roman"/>
                <a:cs typeface="Times New Roman"/>
              </a:rPr>
              <a:t>freemasonry</a:t>
            </a:r>
            <a:r>
              <a:rPr lang="en-US" sz="3600" b="1" dirty="0" smtClean="0">
                <a:effectLst/>
                <a:latin typeface="Trebuchet MS"/>
                <a:ea typeface="Times New Roman"/>
                <a:cs typeface="Times New Roman"/>
              </a:rPr>
              <a:t>, </a:t>
            </a:r>
            <a:r>
              <a:rPr lang="en-US" sz="3600" b="1" dirty="0" smtClean="0">
                <a:effectLst/>
                <a:latin typeface="Trebuchet MS"/>
                <a:ea typeface="Times New Roman"/>
                <a:cs typeface="Times New Roman"/>
              </a:rPr>
              <a:t>false religions,catholicism,mormonism, Jehovah witnesses, eastern religions,zen,hinduism,buddhism,taoism,islam,judaism,</a:t>
            </a:r>
            <a:r>
              <a:rPr lang="en-US" sz="3600" b="1" dirty="0" smtClean="0">
                <a:solidFill>
                  <a:srgbClr val="000000"/>
                </a:solidFill>
                <a:effectLst/>
                <a:latin typeface="Trebuchet MS"/>
                <a:ea typeface="Times New Roman"/>
                <a:cs typeface="Times New Roman"/>
              </a:rPr>
              <a:t>gangs</a:t>
            </a:r>
            <a:r>
              <a:rPr lang="en-US" sz="3600" b="1" dirty="0" smtClean="0">
                <a:solidFill>
                  <a:srgbClr val="000000"/>
                </a:solidFill>
                <a:effectLst/>
                <a:latin typeface="Trebuchet MS"/>
                <a:ea typeface="Times New Roman"/>
                <a:cs typeface="Times New Roman"/>
              </a:rPr>
              <a:t>, mind control, </a:t>
            </a:r>
            <a:r>
              <a:rPr lang="en-US" sz="3600" b="1" dirty="0" smtClean="0">
                <a:solidFill>
                  <a:srgbClr val="000000"/>
                </a:solidFill>
                <a:effectLst/>
                <a:latin typeface="Trebuchet MS"/>
                <a:ea typeface="Times New Roman"/>
                <a:cs typeface="Times New Roman"/>
              </a:rPr>
              <a:t>insanity and all other organizations that deny that Jesus is God who came in the   </a:t>
            </a:r>
            <a:endParaRPr lang="en-US" sz="3600" b="1" dirty="0"/>
          </a:p>
        </p:txBody>
      </p:sp>
    </p:spTree>
    <p:extLst>
      <p:ext uri="{BB962C8B-B14F-4D97-AF65-F5344CB8AC3E}">
        <p14:creationId xmlns:p14="http://schemas.microsoft.com/office/powerpoint/2010/main" val="4238491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6247864"/>
          </a:xfrm>
          <a:prstGeom prst="rect">
            <a:avLst/>
          </a:prstGeom>
          <a:noFill/>
        </p:spPr>
        <p:txBody>
          <a:bodyPr wrap="square" rtlCol="0">
            <a:spAutoFit/>
          </a:bodyPr>
          <a:lstStyle/>
          <a:p>
            <a:r>
              <a:rPr lang="en-US" sz="4000" b="1" dirty="0" smtClean="0"/>
              <a:t>flesh and was born of a virgin. I renounce any doctrine of demons that deny that Jesus is the spotless Lamb of God who was crucified  and is the only means that a man might be saved. That deny that salvation is by grace through faith alone and those who put works and themselves between mankind and Yahweh’s throne of grace </a:t>
            </a:r>
            <a:r>
              <a:rPr lang="en-US" sz="3600" b="1" dirty="0" smtClean="0"/>
              <a:t>.</a:t>
            </a:r>
            <a:endParaRPr lang="en-US" sz="3600" b="1" dirty="0"/>
          </a:p>
        </p:txBody>
      </p:sp>
    </p:spTree>
    <p:extLst>
      <p:ext uri="{BB962C8B-B14F-4D97-AF65-F5344CB8AC3E}">
        <p14:creationId xmlns:p14="http://schemas.microsoft.com/office/powerpoint/2010/main" val="19756410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855"/>
            <a:ext cx="9143999" cy="6247864"/>
          </a:xfrm>
          <a:prstGeom prst="rect">
            <a:avLst/>
          </a:prstGeom>
        </p:spPr>
        <p:txBody>
          <a:bodyPr wrap="square">
            <a:spAutoFit/>
          </a:bodyPr>
          <a:lstStyle/>
          <a:p>
            <a:r>
              <a:rPr lang="en-US" sz="4000" dirty="0" smtClean="0"/>
              <a:t>I renounce the Idolatrous practice of tattooing of the flesh specifically forbidden by God as the "cutting of the flesh", both as a practitioner and as the recipient, and the associated </a:t>
            </a:r>
            <a:r>
              <a:rPr lang="en-US" sz="4000" dirty="0" err="1" smtClean="0"/>
              <a:t>occultic</a:t>
            </a:r>
            <a:r>
              <a:rPr lang="en-US" sz="4000" dirty="0" smtClean="0"/>
              <a:t> demonic aspects.</a:t>
            </a:r>
          </a:p>
          <a:p>
            <a:r>
              <a:rPr lang="en-US" sz="4000" dirty="0" smtClean="0"/>
              <a:t>I Renounce the pride which would have led my ancestor into being tattooed or having their flesh cut or pierced.</a:t>
            </a:r>
          </a:p>
          <a:p>
            <a:r>
              <a:rPr lang="en-US" sz="4000" dirty="0" smtClean="0"/>
              <a:t> </a:t>
            </a:r>
            <a:endParaRPr lang="en-US" sz="4000" dirty="0"/>
          </a:p>
        </p:txBody>
      </p:sp>
    </p:spTree>
    <p:extLst>
      <p:ext uri="{BB962C8B-B14F-4D97-AF65-F5344CB8AC3E}">
        <p14:creationId xmlns:p14="http://schemas.microsoft.com/office/powerpoint/2010/main" val="11631073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r>
              <a:rPr lang="en-US" sz="4000" b="1" dirty="0"/>
              <a:t>I renounce the third eye  in the center of the forehead and I thank you Yahweh for closing it, and I rebuke and reject every spirit of Divination or false spiritual insight which empowered it. I reject, break and renounce all agreement previously given by myself or my ancestors to be deceived by evil spirits.</a:t>
            </a:r>
          </a:p>
          <a:p>
            <a:endParaRPr lang="en-US" sz="4000" b="1" dirty="0"/>
          </a:p>
        </p:txBody>
      </p:sp>
    </p:spTree>
    <p:extLst>
      <p:ext uri="{BB962C8B-B14F-4D97-AF65-F5344CB8AC3E}">
        <p14:creationId xmlns:p14="http://schemas.microsoft.com/office/powerpoint/2010/main" val="20471984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 y="120134"/>
            <a:ext cx="8735291" cy="5509200"/>
          </a:xfrm>
          <a:prstGeom prst="rect">
            <a:avLst/>
          </a:prstGeom>
        </p:spPr>
        <p:txBody>
          <a:bodyPr wrap="square">
            <a:spAutoFit/>
          </a:bodyPr>
          <a:lstStyle/>
          <a:p>
            <a:r>
              <a:rPr lang="en-US" sz="4400" b="1" dirty="0" smtClean="0"/>
              <a:t>I </a:t>
            </a:r>
            <a:r>
              <a:rPr lang="en-US" sz="4400" b="1" dirty="0" smtClean="0"/>
              <a:t>renounce all other witchcraft rituals and all curses spoken by me or my ancestors.</a:t>
            </a:r>
          </a:p>
          <a:p>
            <a:r>
              <a:rPr lang="en-US" sz="4400" b="1" dirty="0" smtClean="0"/>
              <a:t>I renounce all talking to the dead and </a:t>
            </a:r>
            <a:r>
              <a:rPr lang="en-US" sz="4400" b="1" dirty="0" err="1"/>
              <a:t>and</a:t>
            </a:r>
            <a:r>
              <a:rPr lang="en-US" sz="4400" b="1" dirty="0"/>
              <a:t> consulting with the dead which is described as the sin of "Necromancy" in Deuteronomy </a:t>
            </a:r>
            <a:r>
              <a:rPr lang="en-US" sz="4400" b="1" dirty="0" smtClean="0"/>
              <a:t>18:11   </a:t>
            </a:r>
            <a:endParaRPr lang="en-US" sz="4400" b="1" dirty="0"/>
          </a:p>
        </p:txBody>
      </p:sp>
    </p:spTree>
    <p:extLst>
      <p:ext uri="{BB962C8B-B14F-4D97-AF65-F5344CB8AC3E}">
        <p14:creationId xmlns:p14="http://schemas.microsoft.com/office/powerpoint/2010/main" val="34388506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369332"/>
          </a:xfrm>
          <a:prstGeom prst="rect">
            <a:avLst/>
          </a:prstGeom>
        </p:spPr>
        <p:txBody>
          <a:bodyPr>
            <a:spAutoFit/>
          </a:bodyPr>
          <a:lstStyle/>
          <a:p>
            <a:r>
              <a:rPr lang="en-US" dirty="0" smtClean="0"/>
              <a:t> </a:t>
            </a:r>
            <a:endParaRPr lang="en-US" dirty="0"/>
          </a:p>
        </p:txBody>
      </p:sp>
      <p:sp>
        <p:nvSpPr>
          <p:cNvPr id="3" name="Rectangle 2"/>
          <p:cNvSpPr/>
          <p:nvPr/>
        </p:nvSpPr>
        <p:spPr>
          <a:xfrm>
            <a:off x="0" y="304801"/>
            <a:ext cx="8991600" cy="6186309"/>
          </a:xfrm>
          <a:prstGeom prst="rect">
            <a:avLst/>
          </a:prstGeom>
        </p:spPr>
        <p:txBody>
          <a:bodyPr wrap="square">
            <a:spAutoFit/>
          </a:bodyPr>
          <a:lstStyle/>
          <a:p>
            <a:r>
              <a:rPr lang="en-US" sz="4400" b="1" dirty="0" smtClean="0"/>
              <a:t> I </a:t>
            </a:r>
            <a:r>
              <a:rPr lang="en-US" sz="4400" b="1" dirty="0" smtClean="0"/>
              <a:t>Renounce the kissing of dead loved ones and any evil spirit that has transferred to me from this practice.</a:t>
            </a:r>
          </a:p>
          <a:p>
            <a:r>
              <a:rPr lang="en-US" sz="4400" b="1" dirty="0" smtClean="0"/>
              <a:t>I renounce all guidance by "familiar" or family spirits, especially the spirits posing as spirits of ancestors.</a:t>
            </a:r>
          </a:p>
          <a:p>
            <a:r>
              <a:rPr lang="en-US" sz="4400" dirty="0" smtClean="0"/>
              <a:t> </a:t>
            </a:r>
            <a:endParaRPr lang="en-US" dirty="0"/>
          </a:p>
        </p:txBody>
      </p:sp>
    </p:spTree>
    <p:extLst>
      <p:ext uri="{BB962C8B-B14F-4D97-AF65-F5344CB8AC3E}">
        <p14:creationId xmlns:p14="http://schemas.microsoft.com/office/powerpoint/2010/main" val="525832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8763000" cy="6247864"/>
          </a:xfrm>
          <a:prstGeom prst="rect">
            <a:avLst/>
          </a:prstGeom>
        </p:spPr>
        <p:txBody>
          <a:bodyPr wrap="square">
            <a:spAutoFit/>
          </a:bodyPr>
          <a:lstStyle/>
          <a:p>
            <a:r>
              <a:rPr lang="en-US" sz="4000" b="1" dirty="0" smtClean="0"/>
              <a:t>Fast Results now!‎</a:t>
            </a:r>
          </a:p>
          <a:p>
            <a:r>
              <a:rPr lang="en-US" sz="4000" b="1" dirty="0" smtClean="0"/>
              <a:t>Ask.com has 5,501 followers on Google+ </a:t>
            </a:r>
          </a:p>
          <a:p>
            <a:r>
              <a:rPr lang="en-US" sz="4000" b="1" dirty="0" smtClean="0"/>
              <a:t> Witchcraft (also called witchery or </a:t>
            </a:r>
            <a:r>
              <a:rPr lang="en-US" sz="4000" b="1" dirty="0" err="1" smtClean="0"/>
              <a:t>spellcraft</a:t>
            </a:r>
            <a:r>
              <a:rPr lang="en-US" sz="4000" b="1" dirty="0" smtClean="0"/>
              <a:t>) is the use of magical faculties, most commonly for religious, divinatory or medicinal purposes. This may take many ...</a:t>
            </a:r>
          </a:p>
          <a:p>
            <a:r>
              <a:rPr lang="en-US" sz="4000" b="1" dirty="0" smtClean="0"/>
              <a:t>‎List of fictional witches - ‎European witchcraft - ‎Witchcraft and children - ‎Witch smeller Witchcraft</a:t>
            </a:r>
          </a:p>
        </p:txBody>
      </p:sp>
    </p:spTree>
    <p:extLst>
      <p:ext uri="{BB962C8B-B14F-4D97-AF65-F5344CB8AC3E}">
        <p14:creationId xmlns:p14="http://schemas.microsoft.com/office/powerpoint/2010/main" val="33824808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6186309"/>
          </a:xfrm>
          <a:prstGeom prst="rect">
            <a:avLst/>
          </a:prstGeom>
        </p:spPr>
        <p:txBody>
          <a:bodyPr wrap="square">
            <a:spAutoFit/>
          </a:bodyPr>
          <a:lstStyle/>
          <a:p>
            <a:r>
              <a:rPr lang="en-US" sz="4400" b="1" dirty="0" smtClean="0"/>
              <a:t>I renounce all songs involving the calling of spirits other than the Holy Spirit of God. I will listen to no other spirit than the Spirit of my Lord Jesus Christ</a:t>
            </a:r>
            <a:r>
              <a:rPr lang="en-US" sz="4400" b="1" dirty="0" smtClean="0"/>
              <a:t>. I </a:t>
            </a:r>
            <a:r>
              <a:rPr lang="en-US" sz="4400" b="1" dirty="0" smtClean="0"/>
              <a:t>renounce the enjoyment of fighting, aggression and </a:t>
            </a:r>
            <a:r>
              <a:rPr lang="en-US" sz="4400" b="1" dirty="0" smtClean="0"/>
              <a:t>violence </a:t>
            </a:r>
            <a:r>
              <a:rPr lang="en-US" sz="4400" b="1" dirty="0" smtClean="0"/>
              <a:t>of all Martial </a:t>
            </a:r>
            <a:r>
              <a:rPr lang="en-US" sz="4400" b="1" dirty="0" smtClean="0"/>
              <a:t>Arts </a:t>
            </a:r>
            <a:r>
              <a:rPr lang="en-US" sz="4400" b="1" dirty="0" smtClean="0"/>
              <a:t>of every kind and form. </a:t>
            </a:r>
            <a:r>
              <a:rPr lang="en-US" sz="4400" b="1" dirty="0" smtClean="0"/>
              <a:t> </a:t>
            </a:r>
            <a:endParaRPr lang="en-US" sz="4400" dirty="0"/>
          </a:p>
        </p:txBody>
      </p:sp>
    </p:spTree>
    <p:extLst>
      <p:ext uri="{BB962C8B-B14F-4D97-AF65-F5344CB8AC3E}">
        <p14:creationId xmlns:p14="http://schemas.microsoft.com/office/powerpoint/2010/main" val="32247254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534400" cy="4832092"/>
          </a:xfrm>
          <a:prstGeom prst="rect">
            <a:avLst/>
          </a:prstGeom>
          <a:noFill/>
        </p:spPr>
        <p:txBody>
          <a:bodyPr wrap="square" rtlCol="0">
            <a:spAutoFit/>
          </a:bodyPr>
          <a:lstStyle/>
          <a:p>
            <a:r>
              <a:rPr lang="en-US" sz="4400" dirty="0"/>
              <a:t>I believe Lord Jesus that you are my deliverer and that it is your </a:t>
            </a:r>
            <a:r>
              <a:rPr lang="en-US" sz="4400" dirty="0" smtClean="0"/>
              <a:t> </a:t>
            </a:r>
            <a:endParaRPr lang="en-US" sz="4400" dirty="0"/>
          </a:p>
          <a:p>
            <a:r>
              <a:rPr lang="en-US" sz="4400" dirty="0" smtClean="0"/>
              <a:t>will </a:t>
            </a:r>
            <a:r>
              <a:rPr lang="en-US" sz="4400" dirty="0" smtClean="0"/>
              <a:t>to give me the Children's Bread. I receive  Freedom and healing in Jesus Name and thank you Father for Grace to walk out Freedom.</a:t>
            </a:r>
            <a:endParaRPr lang="en-US" sz="4400" dirty="0"/>
          </a:p>
        </p:txBody>
      </p:sp>
    </p:spTree>
    <p:extLst>
      <p:ext uri="{BB962C8B-B14F-4D97-AF65-F5344CB8AC3E}">
        <p14:creationId xmlns:p14="http://schemas.microsoft.com/office/powerpoint/2010/main" val="11906145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564"/>
            <a:ext cx="9144000" cy="6986528"/>
          </a:xfrm>
          <a:prstGeom prst="rect">
            <a:avLst/>
          </a:prstGeom>
        </p:spPr>
        <p:txBody>
          <a:bodyPr wrap="square">
            <a:spAutoFit/>
          </a:bodyPr>
          <a:lstStyle/>
          <a:p>
            <a:r>
              <a:rPr lang="en-US" sz="3200" b="1" dirty="0"/>
              <a:t>Occult Activities Astral projection Astrology Automatic handwriting Black magic Books, occult / witchcraft Channeling Charms (good luck pieces) Clairvoyance Conjuring Consulter of the dead Crystal ball Death, suicide Deliverances, unscriptural Disobedience Dispatching demons Divination Diviner Doctrinal error Doctrinal obsession Dreamer E.S.P. Eight ball Enchanter ESP False gifts False prophecies Fears of God (unhealthy) Fears of hell Fears of losing salvation Fetishes (good luck pieces) Formalism Fortune telling Gypsy Hallucinations Handwriting analysis </a:t>
            </a:r>
            <a:r>
              <a:rPr lang="en-US" sz="3200" b="1" dirty="0" smtClean="0"/>
              <a:t> </a:t>
            </a:r>
            <a:endParaRPr lang="en-US" sz="3200" b="1" dirty="0"/>
          </a:p>
        </p:txBody>
      </p:sp>
    </p:spTree>
    <p:extLst>
      <p:ext uri="{BB962C8B-B14F-4D97-AF65-F5344CB8AC3E}">
        <p14:creationId xmlns:p14="http://schemas.microsoft.com/office/powerpoint/2010/main" val="9769280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755422"/>
          </a:xfrm>
          <a:prstGeom prst="rect">
            <a:avLst/>
          </a:prstGeom>
        </p:spPr>
        <p:txBody>
          <a:bodyPr wrap="square">
            <a:spAutoFit/>
          </a:bodyPr>
          <a:lstStyle/>
          <a:p>
            <a:r>
              <a:rPr lang="en-US" sz="3200" dirty="0" smtClean="0"/>
              <a:t> </a:t>
            </a:r>
            <a:r>
              <a:rPr lang="en-US" sz="3200" b="1" dirty="0" smtClean="0"/>
              <a:t>Horoscopes, Hypnosis, I </a:t>
            </a:r>
            <a:r>
              <a:rPr lang="en-US" sz="3200" b="1" dirty="0" err="1" smtClean="0"/>
              <a:t>Ching</a:t>
            </a:r>
            <a:r>
              <a:rPr lang="en-US" sz="3200" b="1" dirty="0" smtClean="0"/>
              <a:t> ,Incantation </a:t>
            </a:r>
            <a:r>
              <a:rPr lang="en-US" sz="2800" b="1" dirty="0" smtClean="0"/>
              <a:t>Indian burial ground, Indians Jewelry, occult KKK, Levitation Magic, black or white Medium, Mental telepathy, Mind control ,Mind reader, Movies, horror Movies, science fantasy, Music, heavy metal, Necromancy (talking with the dead), New Age Non-Christian exorcism ,Ouija board, Pagan temples ,Palm reading ,Palmistry ,Past life readings, Pendulum divination ,</a:t>
            </a:r>
            <a:r>
              <a:rPr lang="en-US" sz="2800" b="1" dirty="0" err="1" smtClean="0"/>
              <a:t>Pokemon</a:t>
            </a:r>
            <a:r>
              <a:rPr lang="en-US" sz="2800" b="1" dirty="0" smtClean="0"/>
              <a:t> ,Psychic healing, Ritualism Rock music (secular or 'Christian') ,Satanism, Science fantasy, </a:t>
            </a:r>
            <a:r>
              <a:rPr lang="en-US" sz="2800" b="1" dirty="0" err="1" smtClean="0"/>
              <a:t>Seances</a:t>
            </a:r>
            <a:r>
              <a:rPr lang="en-US" sz="2800" b="1" dirty="0" smtClean="0"/>
              <a:t> ,Self-will Soothsayer ,Sorcery ,Spell or hex, casting Spirit guide(s), </a:t>
            </a:r>
            <a:r>
              <a:rPr lang="en-US" sz="2800" b="1" dirty="0" err="1" smtClean="0"/>
              <a:t>Spiritism</a:t>
            </a:r>
            <a:r>
              <a:rPr lang="en-US" sz="2800" b="1" dirty="0" smtClean="0"/>
              <a:t> ,</a:t>
            </a:r>
            <a:r>
              <a:rPr lang="en-US" sz="2800" b="1" dirty="0" err="1" smtClean="0"/>
              <a:t>Spiritist</a:t>
            </a:r>
            <a:r>
              <a:rPr lang="en-US" sz="2800" b="1" dirty="0" smtClean="0"/>
              <a:t> ,Spiritual adultery  </a:t>
            </a:r>
            <a:endParaRPr lang="en-US" sz="2800" dirty="0"/>
          </a:p>
        </p:txBody>
      </p:sp>
    </p:spTree>
    <p:extLst>
      <p:ext uri="{BB962C8B-B14F-4D97-AF65-F5344CB8AC3E}">
        <p14:creationId xmlns:p14="http://schemas.microsoft.com/office/powerpoint/2010/main" val="20626774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r>
              <a:rPr lang="en-US" sz="3200" b="1" dirty="0"/>
              <a:t>Spiritual </a:t>
            </a:r>
            <a:r>
              <a:rPr lang="en-US" sz="3200" b="1" dirty="0" smtClean="0"/>
              <a:t>unfaithfulness, </a:t>
            </a:r>
            <a:r>
              <a:rPr lang="en-US" sz="3200" b="1" dirty="0"/>
              <a:t>Superstitious </a:t>
            </a:r>
            <a:r>
              <a:rPr lang="en-US" sz="3200" b="1" dirty="0" smtClean="0"/>
              <a:t>,Tarot cards, Tea leaves ,Transcendental </a:t>
            </a:r>
            <a:r>
              <a:rPr lang="en-US" sz="3200" b="1" dirty="0"/>
              <a:t>Meditation Victim </a:t>
            </a:r>
            <a:r>
              <a:rPr lang="en-US" sz="3200" b="1" dirty="0" smtClean="0"/>
              <a:t>,Voodoo ,Warlock ,Water </a:t>
            </a:r>
            <a:r>
              <a:rPr lang="en-US" sz="3200" b="1" dirty="0"/>
              <a:t>witching White magic </a:t>
            </a:r>
            <a:r>
              <a:rPr lang="en-US" sz="3200" b="1" dirty="0" smtClean="0"/>
              <a:t>,Witchcraft ,Yoga</a:t>
            </a:r>
          </a:p>
          <a:p>
            <a:r>
              <a:rPr lang="en-US" sz="3200" b="1" dirty="0" smtClean="0"/>
              <a:t>Rebellion, </a:t>
            </a:r>
            <a:r>
              <a:rPr lang="en-US" sz="3200" b="1" dirty="0"/>
              <a:t>Speak evil of </a:t>
            </a:r>
            <a:r>
              <a:rPr lang="en-US" sz="3200" b="1" dirty="0" smtClean="0"/>
              <a:t>authorities, </a:t>
            </a:r>
            <a:r>
              <a:rPr lang="en-US" sz="3200" b="1" dirty="0"/>
              <a:t>Criticize those in authority Dishonor parents Disobedient to </a:t>
            </a:r>
            <a:r>
              <a:rPr lang="en-US" sz="3200" b="1" dirty="0" smtClean="0"/>
              <a:t>parents, </a:t>
            </a:r>
            <a:r>
              <a:rPr lang="en-US" sz="3200" b="1" dirty="0"/>
              <a:t>Factious Fighting </a:t>
            </a:r>
            <a:r>
              <a:rPr lang="en-US" sz="3200" b="1" dirty="0" smtClean="0"/>
              <a:t>Independence, Insubordination, </a:t>
            </a:r>
            <a:r>
              <a:rPr lang="en-US" sz="3200" b="1" dirty="0"/>
              <a:t>Not honoring and reverencing husband </a:t>
            </a:r>
            <a:r>
              <a:rPr lang="en-US" sz="3200" b="1" dirty="0" smtClean="0"/>
              <a:t>,Not </a:t>
            </a:r>
            <a:r>
              <a:rPr lang="en-US" sz="3200" b="1" dirty="0"/>
              <a:t>submissive to husband </a:t>
            </a:r>
            <a:r>
              <a:rPr lang="en-US" sz="3200" b="1" dirty="0" smtClean="0"/>
              <a:t>,Obstinacy ,Pouting, </a:t>
            </a:r>
            <a:r>
              <a:rPr lang="en-US" sz="3200" b="1" dirty="0"/>
              <a:t>Quarreling Refusal to submit to those in </a:t>
            </a:r>
            <a:r>
              <a:rPr lang="en-US" sz="3200" b="1" dirty="0" smtClean="0"/>
              <a:t>authority, </a:t>
            </a:r>
            <a:r>
              <a:rPr lang="en-US" sz="3200" b="1" dirty="0"/>
              <a:t>Self </a:t>
            </a:r>
            <a:r>
              <a:rPr lang="en-US" sz="3200" b="1" dirty="0" smtClean="0"/>
              <a:t>will, Stubbornness, </a:t>
            </a:r>
            <a:r>
              <a:rPr lang="en-US" sz="3200" b="1" dirty="0"/>
              <a:t>Undermining </a:t>
            </a:r>
            <a:r>
              <a:rPr lang="en-US" sz="3200" b="1" dirty="0" smtClean="0"/>
              <a:t>,Willful</a:t>
            </a:r>
            <a:endParaRPr lang="en-US" sz="3200" b="1" dirty="0"/>
          </a:p>
        </p:txBody>
      </p:sp>
    </p:spTree>
    <p:extLst>
      <p:ext uri="{BB962C8B-B14F-4D97-AF65-F5344CB8AC3E}">
        <p14:creationId xmlns:p14="http://schemas.microsoft.com/office/powerpoint/2010/main" val="16616401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b="1" dirty="0" smtClean="0"/>
              <a:t>FAMILIAR </a:t>
            </a:r>
            <a:r>
              <a:rPr lang="en-US" sz="2800" b="1" dirty="0"/>
              <a:t>SPIRIT - </a:t>
            </a:r>
            <a:r>
              <a:rPr lang="en-US" sz="2800" b="1" dirty="0" smtClean="0"/>
              <a:t> </a:t>
            </a:r>
            <a:endParaRPr lang="en-US" sz="2800" b="1" dirty="0"/>
          </a:p>
          <a:p>
            <a:r>
              <a:rPr lang="en-US" sz="2800" b="1" dirty="0"/>
              <a:t>Astrology, automatic handwriting, black magic, Buddhism, certain kinds of rock music, channeling, charmer, charms (good luck) Christian Science, clairvoyance Confucianism, conjuring, consulting of the dead, cults, disobedience, divination , divination, diviner, doctrinal error, dreamer, drugs, e.s.p., enchanter, false prophecies, fear of God, fear of Hell, fear of lost salvation, fetishes, formalism, fortune telling, hallucinations, handwriting analysis, Hinduism, horoscopes, hypnosis, incantation, Islam, Jehovah's Witnesses, lawlessness, legalism, levitation, Masonry, medium, mind reader, Mormonism, muttering, necromancy, new age philosophies and involvement, obsession, occultism, </a:t>
            </a:r>
            <a:r>
              <a:rPr lang="en-US" sz="2800" b="1" dirty="0" err="1"/>
              <a:t>ouija</a:t>
            </a:r>
            <a:r>
              <a:rPr lang="en-US" sz="2800" b="1" dirty="0"/>
              <a:t> board, palmistry, passive mind, </a:t>
            </a:r>
            <a:r>
              <a:rPr lang="en-US" sz="2800" b="1" dirty="0" smtClean="0"/>
              <a:t> </a:t>
            </a:r>
            <a:endParaRPr lang="en-US" dirty="0"/>
          </a:p>
        </p:txBody>
      </p:sp>
    </p:spTree>
    <p:extLst>
      <p:ext uri="{BB962C8B-B14F-4D97-AF65-F5344CB8AC3E}">
        <p14:creationId xmlns:p14="http://schemas.microsoft.com/office/powerpoint/2010/main" val="34136242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91600" cy="5078313"/>
          </a:xfrm>
          <a:prstGeom prst="rect">
            <a:avLst/>
          </a:prstGeom>
        </p:spPr>
        <p:txBody>
          <a:bodyPr wrap="square">
            <a:spAutoFit/>
          </a:bodyPr>
          <a:lstStyle/>
          <a:p>
            <a:r>
              <a:rPr lang="en-US" sz="3200" b="1" dirty="0"/>
              <a:t>peeping &amp; muttering, pendulum, rebellion, religiosity, ritualism, </a:t>
            </a:r>
            <a:r>
              <a:rPr lang="en-US" sz="3200" b="1" dirty="0" err="1"/>
              <a:t>Rosicrucianism</a:t>
            </a:r>
            <a:r>
              <a:rPr lang="en-US" sz="3200" b="1" dirty="0"/>
              <a:t>, Satanism, </a:t>
            </a:r>
            <a:r>
              <a:rPr lang="en-US" sz="3200" b="1" dirty="0" err="1"/>
              <a:t>sÃ©ance</a:t>
            </a:r>
            <a:r>
              <a:rPr lang="en-US" sz="3200" b="1" dirty="0"/>
              <a:t>, seduction, self-will, Shintoism, soothsayer, sorcery, spirit guides, </a:t>
            </a:r>
            <a:r>
              <a:rPr lang="en-US" sz="3200" b="1" dirty="0" err="1"/>
              <a:t>spiritism</a:t>
            </a:r>
            <a:r>
              <a:rPr lang="en-US" sz="3200" b="1" dirty="0"/>
              <a:t>, stubbornness, Taoism, tarot cards, Theosophy, Unitarianism, Unity Church, Universalism, unscriptural deliverance, warlock, water witching, white magic, witchcraft, yoga.</a:t>
            </a:r>
          </a:p>
          <a:p>
            <a:endParaRPr lang="en-US" dirty="0"/>
          </a:p>
          <a:p>
            <a:r>
              <a:rPr lang="en-US" dirty="0"/>
              <a:t> </a:t>
            </a:r>
          </a:p>
        </p:txBody>
      </p:sp>
    </p:spTree>
    <p:extLst>
      <p:ext uri="{BB962C8B-B14F-4D97-AF65-F5344CB8AC3E}">
        <p14:creationId xmlns:p14="http://schemas.microsoft.com/office/powerpoint/2010/main" val="23583202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r>
              <a:rPr lang="en-US" sz="3200" b="1" dirty="0"/>
              <a:t>Lying Cheating Compromise Deceit Deceived about others Deceptive Delusions Dishonesty Doctrines, false Double-crosser Exaggeration False compassion False prophecy False responsibility False spirituality False teaching Flattery Hypocrisy Insinuations Playacting Pretend obedience (hypocrisy) Pretending Scheming Seeker of men's approval Self deception Self image (feel ugly, worthless) Self-delusion Self-inflicted curses Shifty Sneaky Talking, excessive Trickery Unfair Unscrupulous Vain imaginations</a:t>
            </a:r>
          </a:p>
        </p:txBody>
      </p:sp>
    </p:spTree>
    <p:extLst>
      <p:ext uri="{BB962C8B-B14F-4D97-AF65-F5344CB8AC3E}">
        <p14:creationId xmlns:p14="http://schemas.microsoft.com/office/powerpoint/2010/main" val="22691836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3200" b="1" dirty="0"/>
              <a:t>Cult Involvement Buddhism Christian Science Confucianism Eastern philosophies Hinduism Islam Jehovah's Witness Masonry Mormonism </a:t>
            </a:r>
            <a:r>
              <a:rPr lang="en-US" sz="3200" b="1" dirty="0" err="1"/>
              <a:t>Rosicrucianism</a:t>
            </a:r>
            <a:r>
              <a:rPr lang="en-US" sz="3200" b="1" dirty="0"/>
              <a:t> Shintoism Taoism Theosophy Unification Church Unitarianism Unity Universalism </a:t>
            </a:r>
            <a:r>
              <a:rPr lang="en-US" sz="3200" b="1" dirty="0" smtClean="0"/>
              <a:t> </a:t>
            </a:r>
          </a:p>
          <a:p>
            <a:r>
              <a:rPr lang="en-US" sz="3200" b="1" dirty="0"/>
              <a:t>ANTICHRIST SPIRIT - 1 John 4:3</a:t>
            </a:r>
          </a:p>
          <a:p>
            <a:r>
              <a:rPr lang="en-US" sz="3200" b="1" dirty="0"/>
              <a:t>Acting against: God, Christ, Christ's testimony, His teaching, the doctrine of Christ, the miracles of God, the word.</a:t>
            </a:r>
          </a:p>
          <a:p>
            <a:r>
              <a:rPr lang="en-US" sz="3200" b="1" dirty="0"/>
              <a:t>Attacks the saints, attempts to rationalize Christ, blasphemes, deceit, denies the blood, denies the deity of Christ, denies the humanity/divinity of Christ, </a:t>
            </a:r>
            <a:r>
              <a:rPr lang="en-US" sz="3200" b="1" dirty="0" smtClean="0"/>
              <a:t> </a:t>
            </a:r>
            <a:endParaRPr lang="en-US" sz="3200" b="1" dirty="0"/>
          </a:p>
        </p:txBody>
      </p:sp>
    </p:spTree>
    <p:extLst>
      <p:ext uri="{BB962C8B-B14F-4D97-AF65-F5344CB8AC3E}">
        <p14:creationId xmlns:p14="http://schemas.microsoft.com/office/powerpoint/2010/main" val="18320493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6986528"/>
          </a:xfrm>
          <a:prstGeom prst="rect">
            <a:avLst/>
          </a:prstGeom>
        </p:spPr>
        <p:txBody>
          <a:bodyPr wrap="square">
            <a:spAutoFit/>
          </a:bodyPr>
          <a:lstStyle/>
          <a:p>
            <a:r>
              <a:rPr lang="en-US" sz="3200" b="1" dirty="0"/>
              <a:t>denies the work of the Holy Spirit, displays open unbelief, harasses the saints, Humanism, lawlessness, legalism, Masonry, opposes the fellowship of Christ, opposes the ministry, persecutes the body, self- exalting, stirs up strife between the saints, worldliness. Antichrist Spirit </a:t>
            </a:r>
            <a:r>
              <a:rPr lang="en-US" sz="3200" b="1" dirty="0" smtClean="0"/>
              <a:t>,Against </a:t>
            </a:r>
            <a:r>
              <a:rPr lang="en-US" sz="3200" b="1" dirty="0"/>
              <a:t>Christ and His </a:t>
            </a:r>
            <a:r>
              <a:rPr lang="en-US" sz="3200" b="1" dirty="0" smtClean="0"/>
              <a:t>teaching, </a:t>
            </a:r>
            <a:r>
              <a:rPr lang="en-US" sz="3200" b="1" dirty="0"/>
              <a:t>Always learning but never coming to the knowledge of the </a:t>
            </a:r>
            <a:r>
              <a:rPr lang="en-US" sz="3200" b="1" dirty="0" smtClean="0"/>
              <a:t>Truth, </a:t>
            </a:r>
            <a:r>
              <a:rPr lang="en-US" sz="3200" b="1" dirty="0"/>
              <a:t>Ashamed of Christ </a:t>
            </a:r>
            <a:r>
              <a:rPr lang="en-US" sz="3200" b="1" dirty="0" smtClean="0"/>
              <a:t>,Attacks testimonies, </a:t>
            </a:r>
            <a:r>
              <a:rPr lang="en-US" sz="3200" b="1" dirty="0"/>
              <a:t>Attempts to take Christ's place </a:t>
            </a:r>
            <a:r>
              <a:rPr lang="en-US" sz="3200" b="1" dirty="0" smtClean="0"/>
              <a:t>,Bitterness </a:t>
            </a:r>
            <a:r>
              <a:rPr lang="en-US" sz="3200" b="1" dirty="0"/>
              <a:t>towards God </a:t>
            </a:r>
            <a:r>
              <a:rPr lang="en-US" sz="3200" b="1" dirty="0" smtClean="0"/>
              <a:t>,Blasphemy, Catholicism, </a:t>
            </a:r>
            <a:r>
              <a:rPr lang="en-US" sz="3200" b="1" dirty="0"/>
              <a:t>Critical towards </a:t>
            </a:r>
            <a:r>
              <a:rPr lang="en-US" sz="3200" b="1" dirty="0" smtClean="0"/>
              <a:t>God, </a:t>
            </a:r>
            <a:r>
              <a:rPr lang="en-US" sz="3200" b="1" dirty="0"/>
              <a:t>Degrades Holy </a:t>
            </a:r>
            <a:r>
              <a:rPr lang="en-US" sz="3200" b="1" dirty="0" smtClean="0"/>
              <a:t>Spirit, </a:t>
            </a:r>
            <a:r>
              <a:rPr lang="en-US" sz="3200" b="1" dirty="0"/>
              <a:t>Denies blood atonement Denies deity of </a:t>
            </a:r>
            <a:r>
              <a:rPr lang="en-US" sz="3200" b="1" dirty="0" smtClean="0"/>
              <a:t>Christ.  </a:t>
            </a:r>
            <a:endParaRPr lang="en-US" sz="3200" b="1" dirty="0"/>
          </a:p>
        </p:txBody>
      </p:sp>
    </p:spTree>
    <p:extLst>
      <p:ext uri="{BB962C8B-B14F-4D97-AF65-F5344CB8AC3E}">
        <p14:creationId xmlns:p14="http://schemas.microsoft.com/office/powerpoint/2010/main" val="3901493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153400" cy="6001643"/>
          </a:xfrm>
          <a:prstGeom prst="rect">
            <a:avLst/>
          </a:prstGeom>
        </p:spPr>
        <p:txBody>
          <a:bodyPr wrap="square">
            <a:spAutoFit/>
          </a:bodyPr>
          <a:lstStyle/>
          <a:p>
            <a:r>
              <a:rPr lang="en-US" sz="4800" b="1" dirty="0" smtClean="0"/>
              <a:t> </a:t>
            </a:r>
            <a:r>
              <a:rPr lang="en-US" sz="4800" b="1" dirty="0" smtClean="0"/>
              <a:t>Witchcraft. 51,375 likes · 786 talking about </a:t>
            </a:r>
            <a:r>
              <a:rPr lang="en-US" sz="4800" b="1" dirty="0" err="1" smtClean="0"/>
              <a:t>this.Searches</a:t>
            </a:r>
            <a:r>
              <a:rPr lang="en-US" sz="4800" b="1" dirty="0" smtClean="0"/>
              <a:t> </a:t>
            </a:r>
            <a:r>
              <a:rPr lang="en-US" sz="4800" b="1" dirty="0" smtClean="0"/>
              <a:t>related to witchcraft  </a:t>
            </a:r>
            <a:r>
              <a:rPr lang="en-US" sz="4800" b="1" dirty="0" err="1" smtClean="0"/>
              <a:t>witchcraft</a:t>
            </a:r>
            <a:r>
              <a:rPr lang="en-US" sz="4800" b="1" dirty="0" smtClean="0"/>
              <a:t> spells     witchcraft </a:t>
            </a:r>
            <a:r>
              <a:rPr lang="en-US" sz="4800" b="1" dirty="0" smtClean="0"/>
              <a:t>history   free </a:t>
            </a:r>
            <a:r>
              <a:rPr lang="en-US" sz="4800" b="1" dirty="0" smtClean="0"/>
              <a:t>witchcraft spells  witchcraft symbols   spells     witchcraft supplies witchcraft </a:t>
            </a:r>
            <a:r>
              <a:rPr lang="en-US" sz="4800" b="1" dirty="0" smtClean="0"/>
              <a:t>stores  black </a:t>
            </a:r>
            <a:r>
              <a:rPr lang="en-US" sz="4800" b="1" dirty="0" smtClean="0"/>
              <a:t>magic</a:t>
            </a:r>
            <a:endParaRPr lang="en-US" sz="4800" b="1" dirty="0"/>
          </a:p>
        </p:txBody>
      </p:sp>
    </p:spTree>
    <p:extLst>
      <p:ext uri="{BB962C8B-B14F-4D97-AF65-F5344CB8AC3E}">
        <p14:creationId xmlns:p14="http://schemas.microsoft.com/office/powerpoint/2010/main" val="39775445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 y="838200"/>
            <a:ext cx="9144000" cy="5324535"/>
          </a:xfrm>
          <a:prstGeom prst="rect">
            <a:avLst/>
          </a:prstGeom>
        </p:spPr>
        <p:txBody>
          <a:bodyPr wrap="square">
            <a:spAutoFit/>
          </a:bodyPr>
          <a:lstStyle/>
          <a:p>
            <a:r>
              <a:rPr lang="en-US" sz="3200" b="1" dirty="0"/>
              <a:t>Desire to scream out in Gospel </a:t>
            </a:r>
            <a:r>
              <a:rPr lang="en-US" sz="3200" b="1" dirty="0" smtClean="0"/>
              <a:t>meetings, </a:t>
            </a:r>
            <a:r>
              <a:rPr lang="en-US" sz="2800" b="1" dirty="0"/>
              <a:t>Difficulty to stay awake when the Word is </a:t>
            </a:r>
            <a:r>
              <a:rPr lang="en-US" sz="2800" b="1" dirty="0" smtClean="0"/>
              <a:t>preached, </a:t>
            </a:r>
            <a:r>
              <a:rPr lang="en-US" sz="2800" b="1" dirty="0"/>
              <a:t>Disappointed with </a:t>
            </a:r>
            <a:r>
              <a:rPr lang="en-US" sz="2800" b="1" dirty="0" smtClean="0"/>
              <a:t>God, </a:t>
            </a:r>
            <a:r>
              <a:rPr lang="en-US" sz="2800" b="1" dirty="0"/>
              <a:t>Disbelieving God (miracles, </a:t>
            </a:r>
          </a:p>
          <a:p>
            <a:r>
              <a:rPr lang="en-US" sz="2800" b="1" dirty="0" smtClean="0"/>
              <a:t> , </a:t>
            </a:r>
            <a:r>
              <a:rPr lang="en-US" sz="2800" b="1" dirty="0"/>
              <a:t>His Word, etc.) </a:t>
            </a:r>
            <a:r>
              <a:rPr lang="en-US" sz="2800" b="1" dirty="0" smtClean="0"/>
              <a:t>,Disinterested </a:t>
            </a:r>
            <a:r>
              <a:rPr lang="en-US" sz="2800" b="1" dirty="0"/>
              <a:t>in spiritual </a:t>
            </a:r>
            <a:r>
              <a:rPr lang="en-US" sz="2800" b="1" dirty="0" smtClean="0"/>
              <a:t>things, </a:t>
            </a:r>
            <a:r>
              <a:rPr lang="en-US" sz="2800" b="1" dirty="0"/>
              <a:t>Displays open </a:t>
            </a:r>
            <a:r>
              <a:rPr lang="en-US" sz="2800" b="1" dirty="0" smtClean="0"/>
              <a:t>unbelief, </a:t>
            </a:r>
            <a:r>
              <a:rPr lang="en-US" sz="2800" b="1" dirty="0"/>
              <a:t>Disturbs saint's </a:t>
            </a:r>
            <a:r>
              <a:rPr lang="en-US" sz="2800" b="1" dirty="0" smtClean="0"/>
              <a:t>fellowship, </a:t>
            </a:r>
            <a:r>
              <a:rPr lang="en-US" sz="2800" b="1" dirty="0"/>
              <a:t>Do not love the </a:t>
            </a:r>
            <a:r>
              <a:rPr lang="en-US" sz="2800" b="1" dirty="0" smtClean="0"/>
              <a:t>Truth, </a:t>
            </a:r>
            <a:r>
              <a:rPr lang="en-US" sz="2800" b="1" dirty="0"/>
              <a:t>Doctrinal error (twists Word) </a:t>
            </a:r>
            <a:r>
              <a:rPr lang="en-US" sz="2800" b="1" dirty="0" smtClean="0"/>
              <a:t>,Don't </a:t>
            </a:r>
            <a:r>
              <a:rPr lang="en-US" sz="2800" b="1" dirty="0"/>
              <a:t>like the way God made you </a:t>
            </a:r>
            <a:r>
              <a:rPr lang="en-US" sz="2800" b="1" dirty="0" smtClean="0"/>
              <a:t>,Don't </a:t>
            </a:r>
            <a:r>
              <a:rPr lang="en-US" sz="2800" b="1" dirty="0"/>
              <a:t>think God loves </a:t>
            </a:r>
            <a:r>
              <a:rPr lang="en-US" sz="2800" b="1" dirty="0" smtClean="0"/>
              <a:t>you, </a:t>
            </a:r>
            <a:r>
              <a:rPr lang="en-US" sz="2800" b="1" dirty="0"/>
              <a:t>Easily distracted from spiritual </a:t>
            </a:r>
            <a:r>
              <a:rPr lang="en-US" sz="2800" b="1" dirty="0" smtClean="0"/>
              <a:t>things, </a:t>
            </a:r>
            <a:r>
              <a:rPr lang="en-US" sz="2800" b="1" dirty="0"/>
              <a:t>Explains away miracles of </a:t>
            </a:r>
            <a:r>
              <a:rPr lang="en-US" sz="2800" b="1" dirty="0" smtClean="0"/>
              <a:t>God, </a:t>
            </a:r>
            <a:r>
              <a:rPr lang="en-US" sz="2800" b="1" dirty="0"/>
              <a:t>False </a:t>
            </a:r>
            <a:r>
              <a:rPr lang="en-US" sz="2800" b="1" dirty="0" smtClean="0"/>
              <a:t>doctrine, </a:t>
            </a:r>
            <a:r>
              <a:rPr lang="en-US" sz="2800" b="1" dirty="0"/>
              <a:t>False </a:t>
            </a:r>
            <a:r>
              <a:rPr lang="en-US" sz="2800" b="1" dirty="0" smtClean="0"/>
              <a:t>religions, </a:t>
            </a:r>
            <a:r>
              <a:rPr lang="en-US" sz="2800" b="1" dirty="0"/>
              <a:t>Feeling like God desires to punish </a:t>
            </a:r>
            <a:r>
              <a:rPr lang="en-US" sz="2800" b="1" dirty="0" smtClean="0"/>
              <a:t>you, </a:t>
            </a:r>
            <a:r>
              <a:rPr lang="en-US" sz="2800" b="1" dirty="0"/>
              <a:t>Feeling like God doesn't want the best for </a:t>
            </a:r>
            <a:r>
              <a:rPr lang="en-US" sz="2800" b="1" dirty="0" smtClean="0"/>
              <a:t>you, </a:t>
            </a:r>
            <a:r>
              <a:rPr lang="en-US" sz="2800" b="1" dirty="0"/>
              <a:t>Feeling like you must earn God's approval </a:t>
            </a:r>
            <a:r>
              <a:rPr lang="en-US" sz="2800" b="1" dirty="0" smtClean="0"/>
              <a:t> </a:t>
            </a:r>
            <a:endParaRPr lang="en-US" sz="2800" b="1" dirty="0"/>
          </a:p>
        </p:txBody>
      </p:sp>
    </p:spTree>
    <p:extLst>
      <p:ext uri="{BB962C8B-B14F-4D97-AF65-F5344CB8AC3E}">
        <p14:creationId xmlns:p14="http://schemas.microsoft.com/office/powerpoint/2010/main" val="193750993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5" y="5340"/>
            <a:ext cx="9296400" cy="5693866"/>
          </a:xfrm>
          <a:prstGeom prst="rect">
            <a:avLst/>
          </a:prstGeom>
        </p:spPr>
        <p:txBody>
          <a:bodyPr wrap="square">
            <a:spAutoFit/>
          </a:bodyPr>
          <a:lstStyle/>
          <a:p>
            <a:r>
              <a:rPr lang="en-US" sz="2800" b="1" dirty="0"/>
              <a:t>Feeling that the commandments are burdensome Form of godliness but deny power (holy living) Harasses the saints Hardened to the Truth Hater of God Have exchanged the Truth of God for a lie Humanism Impiety or irreverent Inability to praise God Inability to trust God Inability to understand Word of God Inattentiveness when Word is preached or taught Indifference or resistance to Word of God Lawlessness Leave God out of your thinking Liberalism Love has waxed cold Mistrust God Neglectful of assembling to worship Nothing to look forward to Opposes authority Opposes doctrine of Christ </a:t>
            </a:r>
            <a:r>
              <a:rPr lang="en-US" sz="2800" b="1" dirty="0" smtClean="0"/>
              <a:t> </a:t>
            </a:r>
            <a:endParaRPr lang="en-US" sz="2800" b="1" dirty="0"/>
          </a:p>
        </p:txBody>
      </p:sp>
    </p:spTree>
    <p:extLst>
      <p:ext uri="{BB962C8B-B14F-4D97-AF65-F5344CB8AC3E}">
        <p14:creationId xmlns:p14="http://schemas.microsoft.com/office/powerpoint/2010/main" val="26142469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3200" b="1" dirty="0"/>
              <a:t>Opposes humanity of Christ Opposes the bible Persecutes the saints Prayerlessness Questioning God Rationalizes the Word Religiosity (but far from true religion) Religious aberrations (fanaticism and extremism) Religious frenzies Robbing God of the tithe Stirs strife between believers Suppresses ministry Take God's name in vain Traditionalism Unable to see or hear spiritually Uncomfortable in Gospel meetings </a:t>
            </a:r>
            <a:r>
              <a:rPr lang="en-US" sz="3200" b="1" dirty="0" err="1"/>
              <a:t>Unforgiveness</a:t>
            </a:r>
            <a:r>
              <a:rPr lang="en-US" sz="3200" b="1" dirty="0"/>
              <a:t> towards God You base your salvation on your own worthiness You believe that you are unacceptable to God You blame God for what the devil has caused</a:t>
            </a:r>
          </a:p>
        </p:txBody>
      </p:sp>
    </p:spTree>
    <p:extLst>
      <p:ext uri="{BB962C8B-B14F-4D97-AF65-F5344CB8AC3E}">
        <p14:creationId xmlns:p14="http://schemas.microsoft.com/office/powerpoint/2010/main" val="1927302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0"/>
            <a:ext cx="8610600" cy="8094524"/>
          </a:xfrm>
          <a:prstGeom prst="rect">
            <a:avLst/>
          </a:prstGeom>
        </p:spPr>
        <p:txBody>
          <a:bodyPr wrap="square">
            <a:spAutoFit/>
          </a:bodyPr>
          <a:lstStyle/>
          <a:p>
            <a:r>
              <a:rPr lang="en-US" sz="3200" b="1" dirty="0" smtClean="0"/>
              <a:t>Magic Spells That Work - USPsychic.com‎</a:t>
            </a:r>
          </a:p>
          <a:p>
            <a:r>
              <a:rPr lang="en-US" sz="3200" b="1" dirty="0" smtClean="0"/>
              <a:t>www.uspsychic.com/</a:t>
            </a:r>
          </a:p>
          <a:p>
            <a:r>
              <a:rPr lang="en-US" sz="3200" b="1" dirty="0" smtClean="0"/>
              <a:t>Love Spells, Money Spells, Voodoo, Witchcraft Spells, Cast For You‎</a:t>
            </a:r>
          </a:p>
          <a:p>
            <a:r>
              <a:rPr lang="en-US" sz="3200" b="1" dirty="0" smtClean="0"/>
              <a:t>Happy Customers Testimonials - Psychic Readings - Spell Castings - Layaways</a:t>
            </a:r>
          </a:p>
          <a:p>
            <a:r>
              <a:rPr lang="en-US" sz="3200" b="1" dirty="0" smtClean="0"/>
              <a:t>Witchcraft - AncientVoodoo.com‎</a:t>
            </a:r>
          </a:p>
          <a:p>
            <a:r>
              <a:rPr lang="en-US" sz="3200" b="1" dirty="0" smtClean="0"/>
              <a:t>www.ancientvoodoo.com/SpellsThatWork</a:t>
            </a:r>
          </a:p>
          <a:p>
            <a:r>
              <a:rPr lang="en-US" sz="3200" b="1" dirty="0" smtClean="0"/>
              <a:t>I Will Guide You To The Right Spell </a:t>
            </a:r>
            <a:r>
              <a:rPr lang="en-US" sz="3200" b="1" dirty="0" err="1" smtClean="0"/>
              <a:t>Odongo</a:t>
            </a:r>
            <a:r>
              <a:rPr lang="en-US" sz="3200" b="1" dirty="0" smtClean="0"/>
              <a:t> </a:t>
            </a:r>
            <a:r>
              <a:rPr lang="en-US" sz="3200" b="1" dirty="0" err="1" smtClean="0"/>
              <a:t>Baakoo</a:t>
            </a:r>
            <a:r>
              <a:rPr lang="en-US" sz="3200" b="1" dirty="0" smtClean="0"/>
              <a:t> Voodoo High Priest!‎</a:t>
            </a:r>
          </a:p>
          <a:p>
            <a:r>
              <a:rPr lang="en-US" sz="3200" b="1" dirty="0" smtClean="0"/>
              <a:t>How To Do Witchcraft - ask.com‎</a:t>
            </a:r>
          </a:p>
          <a:p>
            <a:r>
              <a:rPr lang="en-US" sz="3200" b="1" dirty="0" smtClean="0"/>
              <a:t>www.ask.com/How+To+Do+Witchcraft</a:t>
            </a:r>
          </a:p>
          <a:p>
            <a:r>
              <a:rPr lang="en-US" sz="3200" b="1" dirty="0" smtClean="0"/>
              <a:t>Search for How To Do Witchcraft. Look Up  </a:t>
            </a:r>
          </a:p>
          <a:p>
            <a:r>
              <a:rPr lang="en-US" sz="3200" b="1" dirty="0" smtClean="0"/>
              <a:t>www2.kenyon.edu/projects/margin/witch.htm‎</a:t>
            </a:r>
          </a:p>
          <a:p>
            <a:endParaRPr lang="en-US" dirty="0" smtClean="0"/>
          </a:p>
          <a:p>
            <a:endParaRPr lang="en-US" dirty="0" smtClean="0"/>
          </a:p>
          <a:p>
            <a:endParaRPr lang="en-US" dirty="0" smtClean="0"/>
          </a:p>
          <a:p>
            <a:r>
              <a:rPr lang="en-US" dirty="0" smtClean="0"/>
              <a:t> </a:t>
            </a:r>
            <a:endParaRPr lang="en-US" dirty="0"/>
          </a:p>
        </p:txBody>
      </p:sp>
    </p:spTree>
    <p:extLst>
      <p:ext uri="{BB962C8B-B14F-4D97-AF65-F5344CB8AC3E}">
        <p14:creationId xmlns:p14="http://schemas.microsoft.com/office/powerpoint/2010/main" val="423219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0783"/>
            <a:ext cx="9220200" cy="8094524"/>
          </a:xfrm>
          <a:prstGeom prst="rect">
            <a:avLst/>
          </a:prstGeom>
        </p:spPr>
        <p:txBody>
          <a:bodyPr wrap="square">
            <a:spAutoFit/>
          </a:bodyPr>
          <a:lstStyle/>
          <a:p>
            <a:r>
              <a:rPr lang="en-US" sz="4000" b="1" dirty="0" smtClean="0"/>
              <a:t>Encyclopedia </a:t>
            </a:r>
            <a:r>
              <a:rPr lang="en-US" sz="4000" b="1" dirty="0" err="1" smtClean="0"/>
              <a:t>Mythica</a:t>
            </a:r>
            <a:r>
              <a:rPr lang="en-US" sz="4000" b="1" dirty="0" smtClean="0"/>
              <a:t>: Witchcraft</a:t>
            </a:r>
          </a:p>
          <a:p>
            <a:r>
              <a:rPr lang="en-US" sz="4000" b="1" dirty="0" smtClean="0"/>
              <a:t>www.pantheon.org › Areas › Featured </a:t>
            </a:r>
            <a:r>
              <a:rPr lang="en-US" sz="4000" b="1" dirty="0" err="1" smtClean="0"/>
              <a:t>items‎Witchcraft</a:t>
            </a:r>
            <a:r>
              <a:rPr lang="en-US" sz="4000" b="1" dirty="0" smtClean="0"/>
              <a:t>, or The Old Religion, is as old as the story of human civilization; evidence for its roots exists from prehistoric times in many parts of the world.</a:t>
            </a:r>
          </a:p>
          <a:p>
            <a:r>
              <a:rPr lang="en-US" sz="4000" b="1" dirty="0" smtClean="0"/>
              <a:t>Witchcraft | Facebook</a:t>
            </a:r>
          </a:p>
          <a:p>
            <a:r>
              <a:rPr lang="en-US" sz="4000" b="1" dirty="0" smtClean="0"/>
              <a:t>https://www.facebook.com/witchcraft‎</a:t>
            </a:r>
          </a:p>
          <a:p>
            <a:r>
              <a:rPr lang="en-US" sz="4000" b="1" dirty="0" smtClean="0"/>
              <a:t>Witchcraft. ... To connect with Witchcraft, sign up for Facebook today.  </a:t>
            </a:r>
          </a:p>
          <a:p>
            <a:endParaRPr lang="en-US" sz="4000" dirty="0" smtClean="0"/>
          </a:p>
          <a:p>
            <a:r>
              <a:rPr lang="en-US" sz="4000" dirty="0" smtClean="0"/>
              <a:t> </a:t>
            </a:r>
            <a:endParaRPr lang="en-US" sz="4000" dirty="0"/>
          </a:p>
        </p:txBody>
      </p:sp>
    </p:spTree>
    <p:extLst>
      <p:ext uri="{BB962C8B-B14F-4D97-AF65-F5344CB8AC3E}">
        <p14:creationId xmlns:p14="http://schemas.microsoft.com/office/powerpoint/2010/main" val="3286074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473" y="1447800"/>
            <a:ext cx="8991600" cy="3785652"/>
          </a:xfrm>
          <a:prstGeom prst="rect">
            <a:avLst/>
          </a:prstGeom>
          <a:noFill/>
        </p:spPr>
        <p:txBody>
          <a:bodyPr wrap="square" rtlCol="0">
            <a:spAutoFit/>
          </a:bodyPr>
          <a:lstStyle/>
          <a:p>
            <a:r>
              <a:rPr lang="en-US" sz="8000" b="1" dirty="0" smtClean="0"/>
              <a:t>What does Yahweh the Living God have to say about it.   </a:t>
            </a:r>
            <a:endParaRPr lang="en-US" sz="8000" b="1" dirty="0"/>
          </a:p>
        </p:txBody>
      </p:sp>
    </p:spTree>
    <p:extLst>
      <p:ext uri="{BB962C8B-B14F-4D97-AF65-F5344CB8AC3E}">
        <p14:creationId xmlns:p14="http://schemas.microsoft.com/office/powerpoint/2010/main" val="16755671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576</TotalTime>
  <Words>3435</Words>
  <Application>Microsoft Office PowerPoint</Application>
  <PresentationFormat>On-screen Show (4:3)</PresentationFormat>
  <Paragraphs>164</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Trek</vt:lpstr>
      <vt:lpstr>WITCHRAFT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WITCHRAFT</dc:title>
  <dc:creator>ian</dc:creator>
  <cp:lastModifiedBy>king</cp:lastModifiedBy>
  <cp:revision>36</cp:revision>
  <dcterms:created xsi:type="dcterms:W3CDTF">2013-07-10T18:20:52Z</dcterms:created>
  <dcterms:modified xsi:type="dcterms:W3CDTF">2015-07-01T05:54:31Z</dcterms:modified>
</cp:coreProperties>
</file>